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108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5829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96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812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371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186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589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01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83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925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2549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5AA68-3EAC-4CEF-BF29-A4253CD43ED8}" type="datetimeFigureOut">
              <a:rPr lang="zh-CN" altLang="en-US" smtClean="0"/>
              <a:t>2020/8/8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46B20-805D-4678-95AB-EACE53A1D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825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88640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关键系统用例图</a:t>
            </a:r>
            <a:endParaRPr lang="zh-CN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243013"/>
            <a:ext cx="6934200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682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425" y="876300"/>
            <a:ext cx="462915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4046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系统总体部署图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673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8112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系统内部部署模型</a:t>
            </a:r>
            <a:endParaRPr lang="zh-CN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225" y="939800"/>
            <a:ext cx="5289550" cy="497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240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47667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服务器时序模型</a:t>
            </a:r>
            <a:endParaRPr lang="zh-CN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054943"/>
            <a:ext cx="8353425" cy="568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24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0466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业务活动图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24744"/>
            <a:ext cx="7848872" cy="5569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240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角色领域泳道模型</a:t>
            </a:r>
            <a:endParaRPr lang="zh-CN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923503"/>
            <a:ext cx="8124825" cy="545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240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领域模型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26" y="675416"/>
            <a:ext cx="7006842" cy="591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24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332656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订单状态模型</a:t>
            </a:r>
            <a:endParaRPr lang="zh-CN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1609725"/>
            <a:ext cx="7258050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240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332656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应用服务关键组件模型</a:t>
            </a:r>
            <a:endParaRPr lang="zh-CN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666875"/>
            <a:ext cx="7867650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240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31</Words>
  <Application>Microsoft Office PowerPoint</Application>
  <PresentationFormat>全屏显示(4:3)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12223</dc:creator>
  <cp:lastModifiedBy>12223</cp:lastModifiedBy>
  <cp:revision>7</cp:revision>
  <dcterms:created xsi:type="dcterms:W3CDTF">2020-08-08T06:32:52Z</dcterms:created>
  <dcterms:modified xsi:type="dcterms:W3CDTF">2020-08-08T07:39:43Z</dcterms:modified>
</cp:coreProperties>
</file>