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86" r:id="rId2"/>
    <p:sldId id="582" r:id="rId3"/>
    <p:sldId id="497" r:id="rId4"/>
    <p:sldId id="498" r:id="rId5"/>
    <p:sldId id="499" r:id="rId6"/>
    <p:sldId id="500" r:id="rId7"/>
    <p:sldId id="580" r:id="rId8"/>
    <p:sldId id="583" r:id="rId9"/>
    <p:sldId id="584" r:id="rId10"/>
    <p:sldId id="585" r:id="rId11"/>
    <p:sldId id="586" r:id="rId12"/>
    <p:sldId id="587" r:id="rId13"/>
    <p:sldId id="588" r:id="rId14"/>
    <p:sldId id="589" r:id="rId15"/>
    <p:sldId id="590" r:id="rId16"/>
    <p:sldId id="591" r:id="rId17"/>
    <p:sldId id="592" r:id="rId18"/>
    <p:sldId id="593" r:id="rId19"/>
    <p:sldId id="594" r:id="rId20"/>
    <p:sldId id="483" r:id="rId21"/>
  </p:sldIdLst>
  <p:sldSz cx="9144000" cy="5143500" type="screen16x9"/>
  <p:notesSz cx="6858000" cy="9144000"/>
  <p:custDataLst>
    <p:tags r:id="rId2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3">
          <p15:clr>
            <a:srgbClr val="A4A3A4"/>
          </p15:clr>
        </p15:guide>
        <p15:guide id="2" pos="2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93778" autoAdjust="0"/>
  </p:normalViewPr>
  <p:slideViewPr>
    <p:cSldViewPr>
      <p:cViewPr varScale="1">
        <p:scale>
          <a:sx n="89" d="100"/>
          <a:sy n="89" d="100"/>
        </p:scale>
        <p:origin x="780" y="90"/>
      </p:cViewPr>
      <p:guideLst>
        <p:guide orient="horz" pos="1613"/>
        <p:guide pos="283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2019/7/7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en-US" altLang="zh-CN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RMQ</a:t>
            </a:r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刷题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RMQ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POJ3368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0929111E-A94A-474A-8673-41FD1E0642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524088"/>
            <a:ext cx="4419600" cy="1562100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FB33B7CD-2D7B-4FC2-9C90-B168D3664B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787" y="1933523"/>
            <a:ext cx="3552825" cy="157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822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RMQ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POJ3368</a:t>
              </a:r>
            </a:p>
          </p:txBody>
        </p:sp>
      </p:grpSp>
      <p:pic>
        <p:nvPicPr>
          <p:cNvPr id="10" name="图片 9">
            <a:extLst>
              <a:ext uri="{FF2B5EF4-FFF2-40B4-BE49-F238E27FC236}">
                <a16:creationId xmlns:a16="http://schemas.microsoft.com/office/drawing/2014/main" id="{AFE873F1-8AD3-4B16-8076-5611C53573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1595983"/>
            <a:ext cx="1762125" cy="2847975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B66D2B5E-E154-4DE8-B65C-7EB0892BEB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420" y="1563638"/>
            <a:ext cx="4714875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62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RMQ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627534"/>
            <a:ext cx="7416824" cy="4213407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HDU3468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C65B6053-53FA-42DC-8903-71DA7EA779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605" y="1201614"/>
            <a:ext cx="6848475" cy="353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089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RMQ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HDU3468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27A7A6FC-050C-4628-86B5-C0F35CA401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899" y="1829019"/>
            <a:ext cx="6867525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029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RMQ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HDU3468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9C3CE467-5636-49A3-82E4-BE9F8504E6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067" y="1665970"/>
            <a:ext cx="6791325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664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RMQ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HDU3468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911C638D-3DCA-421D-A1A1-7DAD6A7069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5418" y="1799749"/>
            <a:ext cx="6800850" cy="210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655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RMQ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POJ2019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B273883C-C7BE-4C59-9DDB-B1225DD53C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080" y="1459338"/>
            <a:ext cx="6867525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555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RMQ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POJ2019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16CAE038-F8BD-4DE8-B72A-DAF884DA73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305" y="1664354"/>
            <a:ext cx="680085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820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RMQ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POJ2019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F1EAA059-FFEF-42A4-94F7-885D64D574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710971"/>
            <a:ext cx="1076325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914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RMQ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POJ2019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3A79B8D5-A795-4859-88F5-2C60AB22EB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893" y="1787603"/>
            <a:ext cx="681990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977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421947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RMQ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728705" y="1070762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zh-CN" altLang="en-US" dirty="0"/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zh-CN" altLang="en-US" sz="2400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本次课内容</a:t>
              </a:r>
            </a:p>
          </p:txBody>
        </p:sp>
      </p:grpSp>
      <p:sp>
        <p:nvSpPr>
          <p:cNvPr id="11" name="矩形 75"/>
          <p:cNvSpPr>
            <a:spLocks noChangeArrowheads="1"/>
          </p:cNvSpPr>
          <p:nvPr/>
        </p:nvSpPr>
        <p:spPr bwMode="auto">
          <a:xfrm>
            <a:off x="2080514" y="1753392"/>
            <a:ext cx="4495610" cy="2223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POJ3264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POJ3368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HDU3486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2"/>
          <p:cNvGrpSpPr/>
          <p:nvPr/>
        </p:nvGrpSpPr>
        <p:grpSpPr bwMode="auto">
          <a:xfrm>
            <a:off x="827584" y="943423"/>
            <a:ext cx="6537720" cy="3644551"/>
            <a:chOff x="3474523" y="2537284"/>
            <a:chExt cx="10710472" cy="2343077"/>
          </a:xfrm>
        </p:grpSpPr>
        <p:sp>
          <p:nvSpPr>
            <p:cNvPr id="8" name="矩形 7"/>
            <p:cNvSpPr/>
            <p:nvPr/>
          </p:nvSpPr>
          <p:spPr>
            <a:xfrm>
              <a:off x="3869451" y="2723802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37284"/>
              <a:ext cx="2949192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987574"/>
            <a:ext cx="167774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</a:p>
        </p:txBody>
      </p:sp>
      <p:sp>
        <p:nvSpPr>
          <p:cNvPr id="21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20</a:t>
            </a:fld>
            <a:endParaRPr lang="zh-CN" altLang="en-US" dirty="0"/>
          </a:p>
        </p:txBody>
      </p:sp>
      <p:sp>
        <p:nvSpPr>
          <p:cNvPr id="12" name="矩形 75">
            <a:extLst>
              <a:ext uri="{FF2B5EF4-FFF2-40B4-BE49-F238E27FC236}">
                <a16:creationId xmlns:a16="http://schemas.microsoft.com/office/drawing/2014/main" id="{4272640F-2B70-46EB-9C13-0CDC85316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0514" y="1753392"/>
            <a:ext cx="4495610" cy="2223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POJ3264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POJ3368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HDU3486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RMQ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POJ3264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93D76118-7E12-4D51-8F22-928B6E230E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29" y="1538536"/>
            <a:ext cx="6877050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032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RMQ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81642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POJ3264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0F45C47F-4363-4789-BA93-9B4A3AD39F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652587"/>
            <a:ext cx="6638925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850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RMQ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81642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POJ3264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7569E031-D97F-4802-985D-EC16C82AB2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465" y="1527666"/>
            <a:ext cx="809625" cy="2828925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255DF0A8-9040-41D8-A678-47010FCF64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569404"/>
            <a:ext cx="771525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32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RMQ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81642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POJ3264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763EE3E1-0206-4ABB-A468-99BED42593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193" y="1852674"/>
            <a:ext cx="6096000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62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RMQ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POJ3368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42E07EC9-7AD1-43F9-82B1-726E46F8E2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397074"/>
            <a:ext cx="6867525" cy="34069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RMQ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POJ3368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F7E4246A-E994-464B-912E-B93F7F2B1B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772944"/>
            <a:ext cx="1762125" cy="2847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794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RMQ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POJ3368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3D211E02-8B22-4D4B-A146-9BECEBE684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843" y="1476079"/>
            <a:ext cx="6858000" cy="30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819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ebddc5c1-5456-4d04-9dae-7c8ff6c609a4}"/>
</p:tagLst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1290</TotalTime>
  <Words>115</Words>
  <Application>Microsoft Office PowerPoint</Application>
  <PresentationFormat>全屏显示(16:9)</PresentationFormat>
  <Paragraphs>68</Paragraphs>
  <Slides>20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7" baseType="lpstr">
      <vt:lpstr>Adobe 仿宋 Std R</vt:lpstr>
      <vt:lpstr>等线</vt:lpstr>
      <vt:lpstr>微软雅黑</vt:lpstr>
      <vt:lpstr>Arial</vt:lpstr>
      <vt:lpstr>Calibri</vt:lpstr>
      <vt:lpstr>Times New Roman</vt:lpstr>
      <vt:lpstr>Office 主题​​</vt:lpstr>
      <vt:lpstr>RMQ刷题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988</cp:revision>
  <dcterms:created xsi:type="dcterms:W3CDTF">2018-04-19T15:31:00Z</dcterms:created>
  <dcterms:modified xsi:type="dcterms:W3CDTF">2019-07-07T12:57:17Z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2052-11.1.0.8527</vt:lpwstr>
  </property>
</Properties>
</file>