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6" r:id="rId2"/>
    <p:sldId id="582" r:id="rId3"/>
    <p:sldId id="497" r:id="rId4"/>
    <p:sldId id="601" r:id="rId5"/>
    <p:sldId id="602" r:id="rId6"/>
    <p:sldId id="603" r:id="rId7"/>
    <p:sldId id="604" r:id="rId8"/>
    <p:sldId id="605" r:id="rId9"/>
    <p:sldId id="612" r:id="rId10"/>
    <p:sldId id="613" r:id="rId11"/>
    <p:sldId id="585" r:id="rId12"/>
    <p:sldId id="586" r:id="rId13"/>
    <p:sldId id="587" r:id="rId14"/>
    <p:sldId id="606" r:id="rId15"/>
    <p:sldId id="607" r:id="rId16"/>
    <p:sldId id="608" r:id="rId17"/>
    <p:sldId id="614" r:id="rId18"/>
    <p:sldId id="616" r:id="rId19"/>
    <p:sldId id="615" r:id="rId20"/>
    <p:sldId id="609" r:id="rId21"/>
    <p:sldId id="610" r:id="rId22"/>
    <p:sldId id="611" r:id="rId23"/>
    <p:sldId id="617" r:id="rId24"/>
    <p:sldId id="483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线性</a:t>
            </a: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DP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POJ2533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5D07E52-51E5-4FA2-B18A-5D3B528C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04300"/>
            <a:ext cx="1133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HDU1003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1DC26A-74A5-4BF3-B3A9-3C959FE03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276325"/>
            <a:ext cx="6886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HDU1003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8B15CE-B41E-41AF-97C9-B70685A4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13" y="1572061"/>
            <a:ext cx="1314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HDU1003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179F9A-1B12-4F8B-A5CD-323EBC405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1" y="1638796"/>
            <a:ext cx="69437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5F73B8-6D82-4098-A924-E2A5CD6A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80" y="1203447"/>
            <a:ext cx="6753225" cy="33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8E5ED8-2250-40CB-8AAE-E658E20D0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7" y="1625605"/>
            <a:ext cx="5010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180079-4A16-4B02-AA1C-1F9401FE0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566267"/>
            <a:ext cx="68961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99E524-B6F7-4C72-BAEC-E6A3B4B9E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39" y="1638996"/>
            <a:ext cx="6877050" cy="2085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C4DCF5-4B18-4E3C-B247-90F52F56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867125"/>
            <a:ext cx="5086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57E8D8-5F42-4C67-9E42-19180CBC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/>
          <a:stretch/>
        </p:blipFill>
        <p:spPr>
          <a:xfrm>
            <a:off x="1202614" y="1436264"/>
            <a:ext cx="6896100" cy="20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960440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POJ2479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9E88FFA-E0E3-4582-9208-FAA33D539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1347614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4081882-E7F5-44EB-910A-2D2691095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52" y="1946158"/>
            <a:ext cx="4589288" cy="17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POJ2250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916BB70-49CA-43F5-9BB4-ACC202CB4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1" y="1326874"/>
            <a:ext cx="69056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POJ2250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D85642-75F4-4ACA-BA93-3FD7C2641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63247"/>
            <a:ext cx="69913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POJ2250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7DFBFE-882D-457F-BCE5-44424482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301052"/>
            <a:ext cx="5067300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POJ2250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1B5E6E-13B8-4FAA-88E0-1FF9920F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93" y="1798381"/>
            <a:ext cx="54102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5FE902-9705-4AA0-9DE5-AC73716D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51" y="1923678"/>
            <a:ext cx="4649953" cy="172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Bailian4004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C425E3-80D7-4D21-9A69-D64FD313B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92" y="1328986"/>
            <a:ext cx="6896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Bailian4004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FFA30-B54C-4BE5-A545-E3D64DA3B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28812"/>
            <a:ext cx="9906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Bailian4004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DCAF9F-1830-4429-B12A-D36C83536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39" y="1587505"/>
            <a:ext cx="64960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POJ2533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271771C-B7EE-4885-8F71-E680F8D6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06041"/>
            <a:ext cx="68961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POJ2533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5D07E52-51E5-4FA2-B18A-5D3B528C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04300"/>
            <a:ext cx="11334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POJ2533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5653E2-519B-466E-A43C-EB723EA8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2361"/>
            <a:ext cx="4276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POJ2533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9289BE-DAF5-46EB-8BAB-89595E8C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14" y="1371512"/>
            <a:ext cx="6591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150</Words>
  <Application>Microsoft Office PowerPoint</Application>
  <PresentationFormat>全屏显示(16:9)</PresentationFormat>
  <Paragraphs>72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线性DP刷题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1113</cp:revision>
  <dcterms:created xsi:type="dcterms:W3CDTF">2018-04-19T15:31:00Z</dcterms:created>
  <dcterms:modified xsi:type="dcterms:W3CDTF">2019-09-22T12:58:24Z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