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86" r:id="rId2"/>
    <p:sldId id="582" r:id="rId3"/>
    <p:sldId id="497" r:id="rId4"/>
    <p:sldId id="583" r:id="rId5"/>
    <p:sldId id="584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596" r:id="rId18"/>
    <p:sldId id="597" r:id="rId19"/>
    <p:sldId id="598" r:id="rId20"/>
    <p:sldId id="599" r:id="rId21"/>
    <p:sldId id="483" r:id="rId22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3778" autoAdjust="0"/>
  </p:normalViewPr>
  <p:slideViewPr>
    <p:cSldViewPr>
      <p:cViewPr>
        <p:scale>
          <a:sx n="123" d="100"/>
          <a:sy n="123" d="100"/>
        </p:scale>
        <p:origin x="-372" y="216"/>
      </p:cViewPr>
      <p:guideLst>
        <p:guide orient="horz" pos="1613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07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CA9B-DFD8-4B08-AB41-A02133EF455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状态压缩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DP</a:t>
            </a:r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刷题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状态压缩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POJ1185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69" name="Picture 1" descr="C:\Users\Administrator\AppData\Roaming\Tencent\Users\155170962\QQ\WinTemp\RichOle\7HCG%(GJKR%DH2ZBA]62B)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14" y="1491630"/>
            <a:ext cx="68961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状态压缩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POJ1185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89" name="Picture 1" descr="C:\Users\Administrator\AppData\Roaming\Tencent\Users\155170962\QQ\WinTemp\RichOle\PL0SL5021$HGTFL~0}}PWK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01" y="1428999"/>
            <a:ext cx="686752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8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状态压缩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POJ2686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5" name="Picture 1" descr="C:\Users\Administrator\AppData\Roaming\Tencent\Users\155170962\QQ\WinTemp\RichOle\3]Y}@@@1N}M1E)DMV_YV$4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36" y="1433761"/>
            <a:ext cx="69532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状态压缩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POJ2686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5" name="Picture 1" descr="C:\Users\Administrator\AppData\Roaming\Tencent\Users\155170962\QQ\WinTemp\RichOle\C_6671@~}61[XQZFFPHYV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14" y="1543299"/>
            <a:ext cx="68961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状态压缩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POJ2686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1" name="Picture 1" descr="C:\Users\Administrator\AppData\Roaming\Tencent\Users\155170962\QQ\WinTemp\RichOle\SXPEO8$B~3PDENNH~HH8IT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01" y="1275607"/>
            <a:ext cx="6943725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状态压缩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POJ2686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7" name="Picture 1" descr="C:\Users\Administrator\AppData\Roaming\Tencent\Users\155170962\QQ\WinTemp\RichOle\[~BZ}YK1NGLYF(@~9]TG3)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51" y="1409700"/>
            <a:ext cx="69818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状态压缩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POJ2686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3" name="Picture 1" descr="C:\Users\Administrator\AppData\Roaming\Tencent\Users\155170962\QQ\WinTemp\RichOle\6O(CU0~Y2NSHHJDT})HH(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76" y="1229623"/>
            <a:ext cx="68865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Administrator\AppData\Roaming\Tencent\Users\155170962\QQ\WinTemp\RichOle\A5CBI([@X%H$D`L33X}1_R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94" y="3048899"/>
            <a:ext cx="5343525" cy="146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状态压缩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25647" y="771550"/>
            <a:ext cx="7440099" cy="3816424"/>
            <a:chOff x="3368947" y="2577685"/>
            <a:chExt cx="10776072" cy="2314691"/>
          </a:xfrm>
        </p:grpSpPr>
        <p:sp>
          <p:nvSpPr>
            <p:cNvPr id="8" name="矩形 7"/>
            <p:cNvSpPr/>
            <p:nvPr/>
          </p:nvSpPr>
          <p:spPr>
            <a:xfrm>
              <a:off x="3829475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7" y="2577685"/>
              <a:ext cx="3172193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HDU3001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409" name="Picture 1" descr="C:\Users\Administrator\AppData\Roaming\Tencent\Users\155170962\QQ\WinTemp\RichOle\2L$BP_KE6YL~6N)5TM]VK~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67" y="1275606"/>
            <a:ext cx="694372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19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状态压缩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25647" y="771550"/>
            <a:ext cx="7440099" cy="3816424"/>
            <a:chOff x="3368947" y="2577685"/>
            <a:chExt cx="10776072" cy="2314691"/>
          </a:xfrm>
        </p:grpSpPr>
        <p:sp>
          <p:nvSpPr>
            <p:cNvPr id="8" name="矩形 7"/>
            <p:cNvSpPr/>
            <p:nvPr/>
          </p:nvSpPr>
          <p:spPr>
            <a:xfrm>
              <a:off x="3829475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7" y="2577685"/>
              <a:ext cx="3172193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HDU3001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481" name="Picture 1" descr="C:\Users\Administrator\AppData\Roaming\Tencent\Users\155170962\QQ\WinTemp\RichOle\YQNS7(DQ_6N`11AEFNUYER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17" y="1419622"/>
            <a:ext cx="12954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3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状态压缩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25647" y="771550"/>
            <a:ext cx="7440099" cy="3816424"/>
            <a:chOff x="3368947" y="2577685"/>
            <a:chExt cx="10776072" cy="2314691"/>
          </a:xfrm>
        </p:grpSpPr>
        <p:sp>
          <p:nvSpPr>
            <p:cNvPr id="8" name="矩形 7"/>
            <p:cNvSpPr/>
            <p:nvPr/>
          </p:nvSpPr>
          <p:spPr>
            <a:xfrm>
              <a:off x="3829475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7" y="2577685"/>
              <a:ext cx="3172193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HDU3001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457" name="Picture 1" descr="C:\Users\Administrator\AppData\Roaming\Tencent\Users\155170962\QQ\WinTemp\RichOle\PXCH2J1]GWKV6DC27~8{_L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89" y="1491630"/>
            <a:ext cx="69627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3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421947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状态压缩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1043608" y="983662"/>
            <a:ext cx="6891295" cy="3621264"/>
            <a:chOff x="3474523" y="2530870"/>
            <a:chExt cx="10798047" cy="2361506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30870"/>
              <a:ext cx="3445149" cy="30074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本次课内容</a:t>
              </a:r>
            </a:p>
          </p:txBody>
        </p:sp>
      </p:grpSp>
      <p:pic>
        <p:nvPicPr>
          <p:cNvPr id="1026" name="Picture 2" descr="C:\Users\Administrator\AppData\Roaming\Tencent\Users\155170962\QQ\WinTemp\RichOle\{LP`QBSMAZ%9H}%IAI_FW{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67" y="2139702"/>
            <a:ext cx="26193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状态压缩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25647" y="771550"/>
            <a:ext cx="7440099" cy="3816424"/>
            <a:chOff x="3368947" y="2577685"/>
            <a:chExt cx="10776072" cy="2314691"/>
          </a:xfrm>
        </p:grpSpPr>
        <p:sp>
          <p:nvSpPr>
            <p:cNvPr id="8" name="矩形 7"/>
            <p:cNvSpPr/>
            <p:nvPr/>
          </p:nvSpPr>
          <p:spPr>
            <a:xfrm>
              <a:off x="3829475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7" y="2577685"/>
              <a:ext cx="3172193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HDU3001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433" name="Picture 1" descr="C:\Users\Administrator\AppData\Roaming\Tencent\Users\155170962\QQ\WinTemp\RichOle\6(74`{FB%~P@BT}PP`$PV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94" y="1453820"/>
            <a:ext cx="62293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Administrator\AppData\Roaming\Tencent\Users\155170962\QQ\WinTemp\RichOle\OD{02{S5N39F)B1U~1NDSC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89" y="2571750"/>
            <a:ext cx="688657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3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2"/>
          <p:cNvGrpSpPr/>
          <p:nvPr/>
        </p:nvGrpSpPr>
        <p:grpSpPr bwMode="auto">
          <a:xfrm>
            <a:off x="1202632" y="843558"/>
            <a:ext cx="6537720" cy="3644551"/>
            <a:chOff x="3474523" y="2537284"/>
            <a:chExt cx="10710472" cy="2343077"/>
          </a:xfrm>
        </p:grpSpPr>
        <p:sp>
          <p:nvSpPr>
            <p:cNvPr id="8" name="矩形 7"/>
            <p:cNvSpPr/>
            <p:nvPr/>
          </p:nvSpPr>
          <p:spPr>
            <a:xfrm>
              <a:off x="3869451" y="2723802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37284"/>
              <a:ext cx="2949192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1274640" y="887709"/>
            <a:ext cx="16777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21</a:t>
            </a:fld>
            <a:endParaRPr lang="zh-CN" altLang="en-US" dirty="0"/>
          </a:p>
        </p:txBody>
      </p:sp>
      <p:pic>
        <p:nvPicPr>
          <p:cNvPr id="2049" name="Picture 1" descr="C:\Users\Administrator\AppData\Roaming\Tencent\Users\155170962\QQ\WinTemp\RichOle\{LP`QBSMAZ%9H}%IAI_FW{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32" y="1923678"/>
            <a:ext cx="26193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状态压缩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POJ3254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C:\Users\Administrator\AppData\Roaming\Tencent\Users\155170962\QQ\WinTemp\RichOle\(PQMI`EQD7PV7B_`ECNJF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6" y="1419622"/>
            <a:ext cx="69627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状态压缩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POJ3254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7" name="Picture 1" descr="C:\Users\Administrator\AppData\Roaming\Tencent\Users\155170962\QQ\WinTemp\RichOle\7R{6KFI7}U$QW1}Q@@)G(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76" y="1386433"/>
            <a:ext cx="681037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1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状态压缩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POJ3254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1" name="Picture 1" descr="C:\Users\Administrator\AppData\Roaming\Tencent\Users\155170962\QQ\WinTemp\RichOle\H{IP]~P@E1J68DB{6~G4NA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61" y="2427734"/>
            <a:ext cx="69246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istrator\AppData\Roaming\Tencent\Users\155170962\QQ\WinTemp\RichOle\]1UJL@ISZX_IZH~AY_W{GL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63638"/>
            <a:ext cx="7239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1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状态压缩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POJ3254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5" name="Picture 1" descr="C:\Users\Administrator\AppData\Roaming\Tencent\Users\155170962\QQ\WinTemp\RichOle\}4LS((@U3%VP215EXOAA{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75" y="1275606"/>
            <a:ext cx="6905625" cy="324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1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状态压缩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POJ1185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1" name="Picture 1" descr="C:\Users\Administrator\AppData\Roaming\Tencent\Users\155170962\QQ\WinTemp\RichOle\$2GG@KT]D~~0TU`0M389H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44" y="1291845"/>
            <a:ext cx="6388960" cy="31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状态压缩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POJ1185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7" name="Picture 1" descr="C:\Users\Administrator\AppData\Roaming\Tencent\Users\155170962\QQ\WinTemp\RichOle\`I12LH0(YJK@YN9I@CD6LB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26" y="1347614"/>
            <a:ext cx="692467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状态压缩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POJ1185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3" name="Picture 1" descr="C:\Users\Administrator\AppData\Roaming\Tencent\Users\155170962\QQ\WinTemp\RichOle\(LG7R$I8~U[{`ERJFJ1J7~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67124"/>
            <a:ext cx="12573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bddc5c1-5456-4d04-9dae-7c8ff6c609a4}"/>
</p:tagLst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152</Words>
  <Application>Microsoft Office PowerPoint</Application>
  <PresentationFormat>全屏显示(16:9)</PresentationFormat>
  <Paragraphs>63</Paragraphs>
  <Slides>21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主题​​</vt:lpstr>
      <vt:lpstr>状态压缩DP刷题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dreamsummit</cp:lastModifiedBy>
  <cp:revision>1155</cp:revision>
  <dcterms:created xsi:type="dcterms:W3CDTF">2018-04-19T15:31:00Z</dcterms:created>
  <dcterms:modified xsi:type="dcterms:W3CDTF">2019-10-18T09:40:07Z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