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1" r:id="rId2"/>
    <p:sldId id="264" r:id="rId3"/>
    <p:sldId id="292" r:id="rId4"/>
    <p:sldId id="291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3F3"/>
    <a:srgbClr val="333333"/>
    <a:srgbClr val="7C7C7C"/>
    <a:srgbClr val="D9D9D9"/>
    <a:srgbClr val="767171"/>
    <a:srgbClr val="F4B183"/>
    <a:srgbClr val="FFCCCC"/>
    <a:srgbClr val="69E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4A84A-A48E-45F8-94AB-70118EAE2C10}" type="datetimeFigureOut">
              <a:rPr lang="zh-CN" altLang="en-US" smtClean="0"/>
              <a:t>2018/10/14/Sun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FEE9B-D2DC-4B6B-A957-136E33DFF4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205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694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010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037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31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82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48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3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19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1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5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5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69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90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24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2018/10/14/Sun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58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145769" y="3079462"/>
            <a:ext cx="4075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使用 </a:t>
            </a:r>
            <a:r>
              <a:rPr lang="en-US" altLang="zh-CN" sz="3200" dirty="0" err="1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Xmind</a:t>
            </a:r>
            <a:r>
              <a:rPr lang="en-US" altLang="zh-CN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 </a:t>
            </a:r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起草大纲</a:t>
            </a:r>
            <a:endParaRPr lang="en-US" altLang="zh-CN" sz="3200" dirty="0">
              <a:solidFill>
                <a:srgbClr val="F4B183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145769" y="271013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思维篇</a:t>
            </a:r>
          </a:p>
        </p:txBody>
      </p:sp>
    </p:spTree>
    <p:extLst>
      <p:ext uri="{BB962C8B-B14F-4D97-AF65-F5344CB8AC3E}">
        <p14:creationId xmlns:p14="http://schemas.microsoft.com/office/powerpoint/2010/main" val="91710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628859" y="1750824"/>
            <a:ext cx="8764255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90" name="文本框 89"/>
          <p:cNvSpPr txBox="1"/>
          <p:nvPr/>
        </p:nvSpPr>
        <p:spPr>
          <a:xfrm>
            <a:off x="1628861" y="698402"/>
            <a:ext cx="8934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你的朋友在闹市区的步行街开了一家奶茶店，但经营情况不佳，而且在几个月内很可能面临倒闭，你去调查后，发现这几个问题：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28860" y="1750824"/>
            <a:ext cx="8934277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，朋友的奶茶店拥有独家配方，口味略好于竞争对手，由于成本原因，定价也比竞争对手略高一些，但销量并不可观；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，店员很热情，但消费者似乎并不买账，微信集赞也少有人参加；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，奶茶的包装质量与竞争对手持平，店面装修也和竞争对手几乎一样，不仅如此，饮品的品类和规格也几乎和竞争对手完全一致。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28860" y="3818908"/>
            <a:ext cx="8934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具体了解以后，你认为朋友的奶茶店更适合走偏高端的路线，朋友也比较认可这个想法，这时你需要做一个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去向朋友讲解店铺盈利的具体措施，目前有这几点想法：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628860" y="4871330"/>
            <a:ext cx="8934277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，定价不仅不应该降低，还应当大幅提高；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，必须在包装和店铺装修上下功夫；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，必须有新的营销方式。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975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文本框 89"/>
          <p:cNvSpPr txBox="1"/>
          <p:nvPr/>
        </p:nvSpPr>
        <p:spPr>
          <a:xfrm>
            <a:off x="3980418" y="3008982"/>
            <a:ext cx="423116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归纳：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内部方式：店铺应该有怎样的改变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外部方式：如何获取目标客户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80418" y="1915961"/>
            <a:ext cx="4231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界定问题：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使用高端定位使店铺的经营状况好转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6625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24482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6897</TotalTime>
  <Words>249</Words>
  <Application>Microsoft Office PowerPoint</Application>
  <PresentationFormat>宽屏</PresentationFormat>
  <Paragraphs>18</Paragraphs>
  <Slides>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华文楷体</vt:lpstr>
      <vt:lpstr>华文中宋</vt:lpstr>
      <vt:lpstr>思源黑体 CN Normal</vt:lpstr>
      <vt:lpstr>宋体</vt:lpstr>
      <vt:lpstr>Arial</vt:lpstr>
      <vt:lpstr>Calibri</vt:lpstr>
      <vt:lpstr>Calibri Light</vt:lpstr>
      <vt:lpstr>2_Office 主题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Li Notag</cp:lastModifiedBy>
  <cp:revision>142</cp:revision>
  <dcterms:created xsi:type="dcterms:W3CDTF">2018-01-17T18:41:24Z</dcterms:created>
  <dcterms:modified xsi:type="dcterms:W3CDTF">2018-10-14T14:49:47Z</dcterms:modified>
</cp:coreProperties>
</file>