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1" r:id="rId2"/>
    <p:sldId id="291" r:id="rId3"/>
    <p:sldId id="292" r:id="rId4"/>
    <p:sldId id="306" r:id="rId5"/>
    <p:sldId id="264" r:id="rId6"/>
    <p:sldId id="298" r:id="rId7"/>
    <p:sldId id="297" r:id="rId8"/>
    <p:sldId id="307" r:id="rId9"/>
    <p:sldId id="308" r:id="rId10"/>
    <p:sldId id="293" r:id="rId11"/>
    <p:sldId id="295" r:id="rId12"/>
    <p:sldId id="294" r:id="rId13"/>
    <p:sldId id="309" r:id="rId14"/>
    <p:sldId id="299" r:id="rId15"/>
    <p:sldId id="301" r:id="rId16"/>
    <p:sldId id="300" r:id="rId17"/>
    <p:sldId id="302" r:id="rId18"/>
    <p:sldId id="303" r:id="rId19"/>
    <p:sldId id="304" r:id="rId20"/>
    <p:sldId id="305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F3"/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2018/10/15/Mon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1014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5209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23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413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64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0365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48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3697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2214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20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360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010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385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664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924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037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720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4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2018/10/15/Mon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4823599" y="3222697"/>
            <a:ext cx="3323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商业写作惯例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823599" y="2853365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4689C7F-B70A-4820-A5DC-24CB86E5424E}"/>
              </a:ext>
            </a:extLst>
          </p:cNvPr>
          <p:cNvSpPr txBox="1"/>
          <p:nvPr/>
        </p:nvSpPr>
        <p:spPr>
          <a:xfrm>
            <a:off x="6404051" y="1122118"/>
            <a:ext cx="4519148" cy="4613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数据分析师职责描述：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、处理用户海量数据，挖掘用户行为特征，为产品、运营提供参考依据； 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、通过业务数据分析价值挖掘，负责内容运营、产品优化、用户增长、渠道质量的专题研究，撰写分析报告；（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、与业务需求方和开发工程师合作解决业务发展中的实际问题，推动成熟分析模型的工程化与产品化；（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15%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、建立基于相关数据分析挖掘模型及监控评价指标体系。（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BC69D08-DC41-4E7D-9D5E-84357F65ED33}"/>
              </a:ext>
            </a:extLst>
          </p:cNvPr>
          <p:cNvSpPr txBox="1"/>
          <p:nvPr/>
        </p:nvSpPr>
        <p:spPr>
          <a:xfrm>
            <a:off x="887896" y="1122118"/>
            <a:ext cx="4663251" cy="4613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数据分析师职责描述：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、处理用户海量数据，挖掘用户行为特征，为产品、运营提供参考依据； 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、通过业务数据分析价值挖掘，负责内容运营、产品优化、用户增长、渠道质量的专题研究，撰写分析报告；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、与业务需求方和开发工程师合作解决业务发展中的实际问题，推动成熟分析模型的工程化与产品化；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、建立基于相关数据分析挖掘模型及监控评价指标体系。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343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4689C7F-B70A-4820-A5DC-24CB86E5424E}"/>
              </a:ext>
            </a:extLst>
          </p:cNvPr>
          <p:cNvSpPr txBox="1"/>
          <p:nvPr/>
        </p:nvSpPr>
        <p:spPr>
          <a:xfrm>
            <a:off x="6404051" y="1122118"/>
            <a:ext cx="4519148" cy="419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知识体系需求：前端工程师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Ai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Fw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中的一个； 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、精通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jQuery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vue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react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angular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等页面效果框架；（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、精通至少一个模板语言；（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thinkphp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与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zend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框架，能修改此类开源源码；（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HTML5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与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sencha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20%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、掌握一种后端编程语言；（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7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、掌握一种自动化部署工具。（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BC69D08-DC41-4E7D-9D5E-84357F65ED33}"/>
              </a:ext>
            </a:extLst>
          </p:cNvPr>
          <p:cNvSpPr txBox="1"/>
          <p:nvPr/>
        </p:nvSpPr>
        <p:spPr>
          <a:xfrm>
            <a:off x="887896" y="1122118"/>
            <a:ext cx="4663251" cy="4198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知识体系需求：前端工程师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Ps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Ai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Fw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中的一个； 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、精通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jQuery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vue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react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angular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等页面效果框架；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、精通至少一个模板语言；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thinkphp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与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zend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框架，能修改此类开源源码；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HTML5 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与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sencha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、掌握一种后端编程语言；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7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、掌握一种自动化部署工具。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298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0C4F268-0BEC-4D01-A073-59D18B5EA76F}"/>
              </a:ext>
            </a:extLst>
          </p:cNvPr>
          <p:cNvSpPr txBox="1"/>
          <p:nvPr/>
        </p:nvSpPr>
        <p:spPr>
          <a:xfrm>
            <a:off x="6438885" y="1844930"/>
            <a:ext cx="4519148" cy="2951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质量管理体系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领导与承诺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、最高管理者是否承担责任； 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、是否有质量方针与目标的制定；（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、体系融合是否有文件支持；（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、过程方有无跟踪结果；（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、是否有推动改进的文件支持；（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……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D0474A7-D03B-4956-910B-41930D4E8AAC}"/>
              </a:ext>
            </a:extLst>
          </p:cNvPr>
          <p:cNvSpPr txBox="1"/>
          <p:nvPr/>
        </p:nvSpPr>
        <p:spPr>
          <a:xfrm>
            <a:off x="922730" y="1844930"/>
            <a:ext cx="4663251" cy="2951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质量管理体系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-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领导与承诺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、最高管理者是否承担责任； 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、是否有质量方针与目标的制定；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、体系融合是否有文件支持；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、过程方有无跟踪结果；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、是否有推动改进的文件支持；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361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4689C7F-B70A-4820-A5DC-24CB86E5424E}"/>
              </a:ext>
            </a:extLst>
          </p:cNvPr>
          <p:cNvSpPr txBox="1"/>
          <p:nvPr/>
        </p:nvSpPr>
        <p:spPr>
          <a:xfrm>
            <a:off x="1540502" y="3106845"/>
            <a:ext cx="186530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ADC7F5E-28AF-4027-B391-474FC6AC6A3C}"/>
              </a:ext>
            </a:extLst>
          </p:cNvPr>
          <p:cNvSpPr txBox="1"/>
          <p:nvPr/>
        </p:nvSpPr>
        <p:spPr>
          <a:xfrm>
            <a:off x="5163347" y="2899096"/>
            <a:ext cx="186530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可以打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8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07A6800-8710-4AE3-91CD-EB7AF475009F}"/>
              </a:ext>
            </a:extLst>
          </p:cNvPr>
          <p:cNvSpPr txBox="1"/>
          <p:nvPr/>
        </p:nvSpPr>
        <p:spPr>
          <a:xfrm>
            <a:off x="8786192" y="2691346"/>
            <a:ext cx="1865306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在所有我见过的女孩里排前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43C6DC3-807E-4385-9D7E-36CCD7D39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D6ABA80F-F8F2-4012-917B-1BA1F242AF7C}"/>
              </a:ext>
            </a:extLst>
          </p:cNvPr>
          <p:cNvSpPr/>
          <p:nvPr/>
        </p:nvSpPr>
        <p:spPr>
          <a:xfrm>
            <a:off x="9248274" y="5839326"/>
            <a:ext cx="2141621" cy="5775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71CB737-F6C3-4670-93FD-431B0717AFBE}"/>
              </a:ext>
            </a:extLst>
          </p:cNvPr>
          <p:cNvSpPr txBox="1"/>
          <p:nvPr/>
        </p:nvSpPr>
        <p:spPr>
          <a:xfrm>
            <a:off x="4110542" y="3054421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治好自己的“实习生病”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2540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23321" y="2784636"/>
            <a:ext cx="4519148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正确做法：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-20180808-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陈会玩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.pptx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-V2.0-20180809-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陈会玩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.pptx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-V1.0-20180809-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企划部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.pptx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2290354" y="2784636"/>
            <a:ext cx="2995749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.pptx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分析报告改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.pptx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分析报告改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2.pptx</a:t>
            </a:r>
            <a:endParaRPr lang="zh-CN" altLang="en-US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05991" y="1669759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文件命名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7582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375275" y="2576361"/>
            <a:ext cx="4937758" cy="1659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正确做法：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My name is Jeremy, and I’m a student.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软件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Photoshop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Adobe System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开发的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HTML iOS JavaScript jQuery Ps Ai </a:t>
            </a:r>
            <a:r>
              <a:rPr lang="en-US" altLang="zh-CN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Dw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878967" y="2576362"/>
            <a:ext cx="4424553" cy="1659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My name is </a:t>
            </a:r>
            <a:r>
              <a:rPr lang="en-US" altLang="zh-CN" sz="1600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Jeremy,and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 I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’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m a student.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软件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Photoshop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Adobe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System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开发的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html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IOS </a:t>
            </a:r>
            <a:r>
              <a:rPr lang="en-US" altLang="zh-CN" dirty="0" err="1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javascript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 err="1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Jquery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PS AI DW 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05991" y="1669759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英文格式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007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444944" y="2114807"/>
            <a:ext cx="4937758" cy="3047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推荐做法：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一，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………………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  1.1 ……………….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     1.1.1 ………………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         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1.1.1.1 ……………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	a) 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	b) ………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	c) ……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1514693" y="2114807"/>
            <a:ext cx="3875913" cy="185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一，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华文中宋" panose="02010600040101010101" pitchFamily="2" charset="-122"/>
                <a:cs typeface="Arial" panose="020B0604020202020204" pitchFamily="34" charset="0"/>
              </a:rPr>
              <a:t>……………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</a:t>
            </a: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1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，</a:t>
            </a: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…………………</a:t>
            </a: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  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（</a:t>
            </a: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1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）</a:t>
            </a: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…………………</a:t>
            </a: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        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① </a:t>
            </a:r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  <a:cs typeface="Arial" panose="020B0604020202020204" pitchFamily="34" charset="0"/>
              </a:rPr>
              <a:t>…………………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华文中宋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75660" y="1208205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章节编号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391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437721" y="2619904"/>
            <a:ext cx="2969022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正确做法：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只用黑体或宋体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偶尔考虑用楷体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1941413" y="2619905"/>
            <a:ext cx="4424553" cy="871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使用隶书、行书、夸张的艺术字体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05991" y="1669759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标题和内容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0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14611" y="2297688"/>
            <a:ext cx="4424553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正确做法：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在分散性绿色能源建设中，潮流分布、短流计算、运行方式设计、保护定值设定，以及能源大数据分析，都需要低压电网的</a:t>
            </a:r>
            <a:r>
              <a:rPr lang="zh-CN" altLang="en-US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网络拓扑结构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，帮助解决最基础的计算问题与数据采集问题。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1427607" y="2297688"/>
            <a:ext cx="4424553" cy="2533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在分散性绿色能源建设中，</a:t>
            </a:r>
            <a:r>
              <a:rPr lang="zh-CN" altLang="en-US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潮流分布、短流计算、运行方式设计、保护定值设定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，以及</a:t>
            </a:r>
            <a:r>
              <a:rPr lang="zh-CN" altLang="en-US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能源大数据分析，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都需要低压电网的</a:t>
            </a:r>
            <a:r>
              <a:rPr lang="zh-CN" altLang="en-US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网络拓扑结构，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帮助解决最基础的计算问题与数据采集问题。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05991" y="1669759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关键词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631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B71CB737-F6C3-4670-93FD-431B0717AFBE}"/>
              </a:ext>
            </a:extLst>
          </p:cNvPr>
          <p:cNvSpPr txBox="1"/>
          <p:nvPr/>
        </p:nvSpPr>
        <p:spPr>
          <a:xfrm>
            <a:off x="4110542" y="3054421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对上精简，对下精细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482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14611" y="2794077"/>
            <a:ext cx="4424553" cy="871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正确做法：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进行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SWOT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分析的时候必须</a:t>
            </a:r>
            <a:r>
              <a:rPr lang="zh-CN" altLang="en-US" b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考虑全面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1427607" y="2794077"/>
            <a:ext cx="4424553" cy="871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实习生：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进行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SWOT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分析的时候必须</a:t>
            </a:r>
            <a:r>
              <a:rPr lang="zh-CN" altLang="en-US" b="1" i="1" dirty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考虑全面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849586-6EB7-4610-B565-5F56640CC4CD}"/>
              </a:ext>
            </a:extLst>
          </p:cNvPr>
          <p:cNvSpPr txBox="1"/>
          <p:nvPr/>
        </p:nvSpPr>
        <p:spPr>
          <a:xfrm>
            <a:off x="4005991" y="2166148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斜体中文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89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336276" y="1925895"/>
            <a:ext cx="5100350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数据范围：近三年内国产主流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级车在大陆的销售数据；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涵盖渠道：品牌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4S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店及第三方汽车电商平台；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时间：这周三我要看第一版；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提交格式：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ps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有什么不清楚的随时问我，非常感谢！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1176259" y="2453711"/>
            <a:ext cx="4231164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小刘，请帮我找一下国内汽车行业最近几年的销售资料，周五开会的时候要用。谢谢！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662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464968" y="1580641"/>
            <a:ext cx="5019593" cy="3003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王总，有两件事想征求您的意见：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，根据五星酒店条件评估，喜来登酒店更适合客户的需求，因为喜来登有茶歇而且客户经理处理问题更及时，报价是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2800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，您看预定喜来登酒店合适吗？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，赵总询问您能否参加原定于周五讨论小周升职的会议，会议会根据您回公司的时间适当后延。如果您短期回不来，我可以转述您的意见，以下是小周的履历和资料。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F3BE7D9-B32D-4671-B72E-D21735408BC3}"/>
              </a:ext>
            </a:extLst>
          </p:cNvPr>
          <p:cNvSpPr txBox="1"/>
          <p:nvPr/>
        </p:nvSpPr>
        <p:spPr>
          <a:xfrm>
            <a:off x="490173" y="1191743"/>
            <a:ext cx="5380540" cy="4111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王总，有两件事想征求您的意见，给客户预定的五星级酒店可以选择喜来登、希尔顿和万豪，喜来登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2800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，希尔顿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3000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，万豪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3200</a:t>
            </a: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，万豪条件好一些但可能没有茶歇，喜来登客房紧张需要提前预定，希尔顿的经理还没有回复邮件，需要再次联系。您看看定哪家比较好？</a:t>
            </a:r>
            <a:endParaRPr lang="en-US" altLang="zh-CN" sz="1600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另外，赵总发邮件询问，周五的会不知道您能不能参加，会上将会讨论关于人事部门小周的升职事项，赵总说您的意见将很重要，如果您近期回公司，会议时间将会调整。其他部门也会相应的调整时间。如果您近期无法回来，我也可以代您转达您的看法，或者您可以给赵总回个电话。如果您需要关于小周的履历和资料，请再邮件回复我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530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箭头: 右 2">
            <a:extLst>
              <a:ext uri="{FF2B5EF4-FFF2-40B4-BE49-F238E27FC236}">
                <a16:creationId xmlns:a16="http://schemas.microsoft.com/office/drawing/2014/main" id="{AB87F1E8-4DA6-4C2F-8814-41D24E8D9004}"/>
              </a:ext>
            </a:extLst>
          </p:cNvPr>
          <p:cNvSpPr/>
          <p:nvPr/>
        </p:nvSpPr>
        <p:spPr>
          <a:xfrm>
            <a:off x="1641566" y="2682240"/>
            <a:ext cx="8908868" cy="1262743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1720302" y="3066803"/>
            <a:ext cx="1732647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红头文件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433145D-CA62-4A40-BE57-F47AF01A97BA}"/>
              </a:ext>
            </a:extLst>
          </p:cNvPr>
          <p:cNvSpPr txBox="1"/>
          <p:nvPr/>
        </p:nvSpPr>
        <p:spPr>
          <a:xfrm>
            <a:off x="3714207" y="3066803"/>
            <a:ext cx="2002971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本单位通知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文件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5E1765A-32C3-449D-994A-435E638DF0B1}"/>
              </a:ext>
            </a:extLst>
          </p:cNvPr>
          <p:cNvSpPr txBox="1"/>
          <p:nvPr/>
        </p:nvSpPr>
        <p:spPr>
          <a:xfrm>
            <a:off x="6527076" y="3066803"/>
            <a:ext cx="1706880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执行性文件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83E6A59-9368-499B-B9B2-179EA8FEE84D}"/>
              </a:ext>
            </a:extLst>
          </p:cNvPr>
          <p:cNvSpPr txBox="1"/>
          <p:nvPr/>
        </p:nvSpPr>
        <p:spPr>
          <a:xfrm>
            <a:off x="9043854" y="3066803"/>
            <a:ext cx="879563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总结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96388168-1B45-40FE-8AF6-70C36175B887}"/>
              </a:ext>
            </a:extLst>
          </p:cNvPr>
          <p:cNvSpPr/>
          <p:nvPr/>
        </p:nvSpPr>
        <p:spPr>
          <a:xfrm>
            <a:off x="1530621" y="3308563"/>
            <a:ext cx="237767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关于开展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XXX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的通知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9860252-80CD-497F-872B-9A10DE4874A4}"/>
              </a:ext>
            </a:extLst>
          </p:cNvPr>
          <p:cNvSpPr/>
          <p:nvPr/>
        </p:nvSpPr>
        <p:spPr>
          <a:xfrm>
            <a:off x="4885854" y="2130014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会议记录</a:t>
            </a: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8729AE02-F78A-4DC9-8AE8-5A918230A695}"/>
              </a:ext>
            </a:extLst>
          </p:cNvPr>
          <p:cNvCxnSpPr>
            <a:cxnSpLocks/>
          </p:cNvCxnSpPr>
          <p:nvPr/>
        </p:nvCxnSpPr>
        <p:spPr>
          <a:xfrm>
            <a:off x="6783977" y="1948088"/>
            <a:ext cx="0" cy="84736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69DD227E-B550-433C-AEA0-8705B56B4FC5}"/>
              </a:ext>
            </a:extLst>
          </p:cNvPr>
          <p:cNvCxnSpPr>
            <a:cxnSpLocks/>
          </p:cNvCxnSpPr>
          <p:nvPr/>
        </p:nvCxnSpPr>
        <p:spPr>
          <a:xfrm>
            <a:off x="3908297" y="3545626"/>
            <a:ext cx="61624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5B277462-935A-4F79-8805-64785EFF81BF}"/>
              </a:ext>
            </a:extLst>
          </p:cNvPr>
          <p:cNvCxnSpPr>
            <a:cxnSpLocks/>
          </p:cNvCxnSpPr>
          <p:nvPr/>
        </p:nvCxnSpPr>
        <p:spPr>
          <a:xfrm>
            <a:off x="4524541" y="2372902"/>
            <a:ext cx="0" cy="23454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7F516C7D-46F0-4BF6-8B3E-C825679C261B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524541" y="2372902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矩形 29">
            <a:extLst>
              <a:ext uri="{FF2B5EF4-FFF2-40B4-BE49-F238E27FC236}">
                <a16:creationId xmlns:a16="http://schemas.microsoft.com/office/drawing/2014/main" id="{EA7FD8FF-92D2-4549-A49F-61D2C0760ECF}"/>
              </a:ext>
            </a:extLst>
          </p:cNvPr>
          <p:cNvSpPr/>
          <p:nvPr/>
        </p:nvSpPr>
        <p:spPr>
          <a:xfrm>
            <a:off x="4885854" y="4475462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会议记录</a:t>
            </a:r>
          </a:p>
        </p:txBody>
      </p: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9DCA51D8-AC98-4621-8330-68118361940F}"/>
              </a:ext>
            </a:extLst>
          </p:cNvPr>
          <p:cNvCxnSpPr>
            <a:cxnSpLocks/>
            <a:endCxn id="30" idx="1"/>
          </p:cNvCxnSpPr>
          <p:nvPr/>
        </p:nvCxnSpPr>
        <p:spPr>
          <a:xfrm>
            <a:off x="4524541" y="4718350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12B37449-9E09-474E-B2A3-922420197F9E}"/>
              </a:ext>
            </a:extLst>
          </p:cNvPr>
          <p:cNvCxnSpPr>
            <a:cxnSpLocks/>
          </p:cNvCxnSpPr>
          <p:nvPr/>
        </p:nvCxnSpPr>
        <p:spPr>
          <a:xfrm>
            <a:off x="6176648" y="2372901"/>
            <a:ext cx="6073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73752FCA-19E1-43BF-A6A8-5B7B20E5E97C}"/>
              </a:ext>
            </a:extLst>
          </p:cNvPr>
          <p:cNvSpPr txBox="1"/>
          <p:nvPr/>
        </p:nvSpPr>
        <p:spPr>
          <a:xfrm>
            <a:off x="4782144" y="5015450"/>
            <a:ext cx="1452563" cy="700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依据：红头文件、上级红头文件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6C4B3E33-F4D2-4171-9A01-BBCC376C117B}"/>
              </a:ext>
            </a:extLst>
          </p:cNvPr>
          <p:cNvSpPr/>
          <p:nvPr/>
        </p:nvSpPr>
        <p:spPr>
          <a:xfrm>
            <a:off x="7123957" y="170520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执行记录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A2C7AE45-C110-403A-8368-BE7E5976DD80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6762644" y="1948088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矩形 40">
            <a:extLst>
              <a:ext uri="{FF2B5EF4-FFF2-40B4-BE49-F238E27FC236}">
                <a16:creationId xmlns:a16="http://schemas.microsoft.com/office/drawing/2014/main" id="{57672ABB-F5E7-4466-BB3B-9C94145502F5}"/>
              </a:ext>
            </a:extLst>
          </p:cNvPr>
          <p:cNvSpPr/>
          <p:nvPr/>
        </p:nvSpPr>
        <p:spPr>
          <a:xfrm>
            <a:off x="7132878" y="2552565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执行记录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8878780A-A293-435F-A15B-6FB2B77FD75B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6771565" y="2795453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D4ECB651-907A-4D5B-8387-D10A964E77BB}"/>
              </a:ext>
            </a:extLst>
          </p:cNvPr>
          <p:cNvCxnSpPr>
            <a:cxnSpLocks/>
          </p:cNvCxnSpPr>
          <p:nvPr/>
        </p:nvCxnSpPr>
        <p:spPr>
          <a:xfrm>
            <a:off x="6775056" y="4291077"/>
            <a:ext cx="0" cy="84736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AED6A58D-8B9D-4D05-B29E-5C5411A4325E}"/>
              </a:ext>
            </a:extLst>
          </p:cNvPr>
          <p:cNvCxnSpPr>
            <a:cxnSpLocks/>
          </p:cNvCxnSpPr>
          <p:nvPr/>
        </p:nvCxnSpPr>
        <p:spPr>
          <a:xfrm>
            <a:off x="6167727" y="4715890"/>
            <a:ext cx="6073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矩形 44">
            <a:extLst>
              <a:ext uri="{FF2B5EF4-FFF2-40B4-BE49-F238E27FC236}">
                <a16:creationId xmlns:a16="http://schemas.microsoft.com/office/drawing/2014/main" id="{46198C61-B017-49F1-ADE1-AFC1C4B3D60D}"/>
              </a:ext>
            </a:extLst>
          </p:cNvPr>
          <p:cNvSpPr/>
          <p:nvPr/>
        </p:nvSpPr>
        <p:spPr>
          <a:xfrm>
            <a:off x="7115036" y="4048189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执行记录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39DCB455-E9AF-443C-9091-34A1ED3B2404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6753723" y="4291077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id="{E42CDC7B-552D-4208-80BC-82CB7A0DF758}"/>
              </a:ext>
            </a:extLst>
          </p:cNvPr>
          <p:cNvSpPr/>
          <p:nvPr/>
        </p:nvSpPr>
        <p:spPr>
          <a:xfrm>
            <a:off x="7123957" y="4895554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执行记录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4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32BF4412-75FD-45D9-9589-93C936B8C771}"/>
              </a:ext>
            </a:extLst>
          </p:cNvPr>
          <p:cNvCxnSpPr>
            <a:cxnSpLocks/>
            <a:endCxn id="47" idx="1"/>
          </p:cNvCxnSpPr>
          <p:nvPr/>
        </p:nvCxnSpPr>
        <p:spPr>
          <a:xfrm>
            <a:off x="6762644" y="5138442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D316444D-578C-4E89-988D-7AEF8FFDCE25}"/>
              </a:ext>
            </a:extLst>
          </p:cNvPr>
          <p:cNvSpPr txBox="1"/>
          <p:nvPr/>
        </p:nvSpPr>
        <p:spPr>
          <a:xfrm>
            <a:off x="6681837" y="5435543"/>
            <a:ext cx="3780408" cy="37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依据：红头文件、上级红头文件、会议记录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DE3124B3-E605-42F9-A160-94F43B5A93CE}"/>
              </a:ext>
            </a:extLst>
          </p:cNvPr>
          <p:cNvSpPr txBox="1"/>
          <p:nvPr/>
        </p:nvSpPr>
        <p:spPr>
          <a:xfrm>
            <a:off x="1569078" y="3859515"/>
            <a:ext cx="2040419" cy="377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依据：上级的红头文件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188129CD-2132-43B7-BC38-FFFD16969107}"/>
              </a:ext>
            </a:extLst>
          </p:cNvPr>
          <p:cNvSpPr/>
          <p:nvPr/>
        </p:nvSpPr>
        <p:spPr>
          <a:xfrm>
            <a:off x="8761619" y="1697445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总结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C3F0D448-2DCA-4B95-99C2-319DAD3402D3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8400306" y="1940333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矩形 52">
            <a:extLst>
              <a:ext uri="{FF2B5EF4-FFF2-40B4-BE49-F238E27FC236}">
                <a16:creationId xmlns:a16="http://schemas.microsoft.com/office/drawing/2014/main" id="{5CE2D32C-6D97-4FD4-BF01-7642F0CACD9C}"/>
              </a:ext>
            </a:extLst>
          </p:cNvPr>
          <p:cNvSpPr/>
          <p:nvPr/>
        </p:nvSpPr>
        <p:spPr>
          <a:xfrm>
            <a:off x="8770540" y="254481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总结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6046C573-262C-465A-BAC1-6CB574CF0A88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8409227" y="2787698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矩形 54">
            <a:extLst>
              <a:ext uri="{FF2B5EF4-FFF2-40B4-BE49-F238E27FC236}">
                <a16:creationId xmlns:a16="http://schemas.microsoft.com/office/drawing/2014/main" id="{D6B45AFD-B043-47D4-AD12-2C31FE3C59B5}"/>
              </a:ext>
            </a:extLst>
          </p:cNvPr>
          <p:cNvSpPr/>
          <p:nvPr/>
        </p:nvSpPr>
        <p:spPr>
          <a:xfrm>
            <a:off x="8752698" y="4040434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总结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AC12C082-759B-485C-96C4-702BB385DD49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8391385" y="4283322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矩形 56">
            <a:extLst>
              <a:ext uri="{FF2B5EF4-FFF2-40B4-BE49-F238E27FC236}">
                <a16:creationId xmlns:a16="http://schemas.microsoft.com/office/drawing/2014/main" id="{F3FB53B6-E059-45F0-A3ED-BDE83147C1FF}"/>
              </a:ext>
            </a:extLst>
          </p:cNvPr>
          <p:cNvSpPr/>
          <p:nvPr/>
        </p:nvSpPr>
        <p:spPr>
          <a:xfrm>
            <a:off x="8761619" y="4887799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总结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4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Medium" panose="020B0600000000000000" pitchFamily="34" charset="-122"/>
              <a:ea typeface="思源黑体 CN Medium" panose="020B0600000000000000" pitchFamily="34" charset="-122"/>
              <a:cs typeface="+mn-cs"/>
            </a:endParaRPr>
          </a:p>
        </p:txBody>
      </p: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4F5E5AFC-37AC-4CC7-8097-910DB4D6800F}"/>
              </a:ext>
            </a:extLst>
          </p:cNvPr>
          <p:cNvCxnSpPr>
            <a:cxnSpLocks/>
            <a:endCxn id="57" idx="1"/>
          </p:cNvCxnSpPr>
          <p:nvPr/>
        </p:nvCxnSpPr>
        <p:spPr>
          <a:xfrm>
            <a:off x="8400306" y="5130687"/>
            <a:ext cx="3613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文本框 58">
            <a:extLst>
              <a:ext uri="{FF2B5EF4-FFF2-40B4-BE49-F238E27FC236}">
                <a16:creationId xmlns:a16="http://schemas.microsoft.com/office/drawing/2014/main" id="{6B632E0A-0DFE-4AE0-A205-8BCD88942624}"/>
              </a:ext>
            </a:extLst>
          </p:cNvPr>
          <p:cNvSpPr txBox="1"/>
          <p:nvPr/>
        </p:nvSpPr>
        <p:spPr>
          <a:xfrm>
            <a:off x="3908297" y="728266"/>
            <a:ext cx="43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凡事必须有红头文件作为依据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73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35383" y="2366626"/>
            <a:ext cx="6078583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，你做的任何事都是领导决策的延伸；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，领导决策体现在红头文件上，而不是会议记录中；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，在每个文稿、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PPT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正文的第一段，写明白你的行为依据的是哪些红头文件。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029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7261B2A3-02E4-4C46-8262-8536F6A6457D}"/>
              </a:ext>
            </a:extLst>
          </p:cNvPr>
          <p:cNvSpPr txBox="1"/>
          <p:nvPr/>
        </p:nvSpPr>
        <p:spPr>
          <a:xfrm>
            <a:off x="4005991" y="3105402"/>
            <a:ext cx="418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用数字表达一些抽象的概念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841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4689C7F-B70A-4820-A5DC-24CB86E5424E}"/>
              </a:ext>
            </a:extLst>
          </p:cNvPr>
          <p:cNvSpPr txBox="1"/>
          <p:nvPr/>
        </p:nvSpPr>
        <p:spPr>
          <a:xfrm>
            <a:off x="1540502" y="3106845"/>
            <a:ext cx="186530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ADC7F5E-28AF-4027-B391-474FC6AC6A3C}"/>
              </a:ext>
            </a:extLst>
          </p:cNvPr>
          <p:cNvSpPr txBox="1"/>
          <p:nvPr/>
        </p:nvSpPr>
        <p:spPr>
          <a:xfrm>
            <a:off x="5163347" y="2899096"/>
            <a:ext cx="186530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可以打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8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分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07A6800-8710-4AE3-91CD-EB7AF475009F}"/>
              </a:ext>
            </a:extLst>
          </p:cNvPr>
          <p:cNvSpPr txBox="1"/>
          <p:nvPr/>
        </p:nvSpPr>
        <p:spPr>
          <a:xfrm>
            <a:off x="8786192" y="2691346"/>
            <a:ext cx="1865306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这个女孩很漂亮，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在所有我见过的女孩里排前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5%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9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99000"/>
    </mc:Choice>
    <mc:Fallback xmlns="">
      <p:transition spd="slow" advTm="9999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7498</TotalTime>
  <Words>1404</Words>
  <Application>Microsoft Office PowerPoint</Application>
  <PresentationFormat>宽屏</PresentationFormat>
  <Paragraphs>155</Paragraphs>
  <Slides>20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华文中宋</vt:lpstr>
      <vt:lpstr>隶书</vt:lpstr>
      <vt:lpstr>思源黑体 CN Medium</vt:lpstr>
      <vt:lpstr>思源黑体 CN Normal</vt:lpstr>
      <vt:lpstr>宋体</vt:lpstr>
      <vt:lpstr>Arial</vt:lpstr>
      <vt:lpstr>Calibri</vt:lpstr>
      <vt:lpstr>Calibri Light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169</cp:revision>
  <dcterms:created xsi:type="dcterms:W3CDTF">2018-01-17T18:41:24Z</dcterms:created>
  <dcterms:modified xsi:type="dcterms:W3CDTF">2018-10-15T06:29:59Z</dcterms:modified>
</cp:coreProperties>
</file>