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06" r:id="rId3"/>
    <p:sldId id="304" r:id="rId4"/>
    <p:sldId id="305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E9EED6"/>
    <a:srgbClr val="E6DBAD"/>
    <a:srgbClr val="E7DCAE"/>
    <a:srgbClr val="749077"/>
    <a:srgbClr val="D9E3BC"/>
    <a:srgbClr val="FFFFCC"/>
    <a:srgbClr val="606060"/>
    <a:srgbClr val="BE9898"/>
    <a:srgbClr val="362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077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63941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C2756F-AF8A-4DAA-AA38-9DF4740DEAA2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4209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2018/11/23/Fri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9000"/>
            <a:lum/>
          </a:blip>
          <a:srcRect/>
          <a:stretch>
            <a:fillRect t="-9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2266623" y="2758936"/>
            <a:ext cx="7861954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76000">
                <a:schemeClr val="tx1">
                  <a:lumMod val="85000"/>
                  <a:lumOff val="15000"/>
                  <a:alpha val="52000"/>
                </a:schemeClr>
              </a:gs>
              <a:gs pos="25000">
                <a:schemeClr val="tx1">
                  <a:lumMod val="85000"/>
                  <a:lumOff val="15000"/>
                  <a:alpha val="52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575793" y="3282684"/>
            <a:ext cx="1932150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操作概述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592306" y="2758936"/>
            <a:ext cx="1210588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CN" altLang="en-US" sz="20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高频操作</a:t>
            </a:r>
            <a:endParaRPr lang="en-US" altLang="zh-CN" sz="20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575791" y="2874989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575791" y="3265100"/>
            <a:ext cx="2194619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D4602350-9880-437E-98A8-43B0F3503C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7781" y="3008390"/>
            <a:ext cx="694209" cy="69386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86475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303ADC5B-BC7A-4A95-B4AB-1BE3186B1936}"/>
              </a:ext>
            </a:extLst>
          </p:cNvPr>
          <p:cNvSpPr/>
          <p:nvPr/>
        </p:nvSpPr>
        <p:spPr>
          <a:xfrm>
            <a:off x="3121944" y="2614618"/>
            <a:ext cx="6340197" cy="11420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本章节的内容适合</a:t>
            </a:r>
            <a:r>
              <a:rPr lang="en-US" altLang="zh-CN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PPT</a:t>
            </a:r>
            <a:r>
              <a:rPr lang="zh-CN" altLang="en-US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或</a:t>
            </a:r>
            <a:r>
              <a:rPr lang="en-US" altLang="zh-CN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Ai</a:t>
            </a:r>
            <a:r>
              <a:rPr lang="zh-CN" altLang="en-US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零基础的同学，</a:t>
            </a:r>
            <a:endParaRPr lang="en-US" altLang="zh-CN" sz="2400" dirty="0">
              <a:solidFill>
                <a:srgbClr val="C0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如果你的基础操作比较熟练，可以选择性跳过</a:t>
            </a:r>
            <a:endParaRPr lang="en-US" altLang="zh-CN" sz="2400" dirty="0">
              <a:solidFill>
                <a:srgbClr val="C0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7990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84AF0077-30B3-4C1C-B140-0111E5F7B285}"/>
              </a:ext>
            </a:extLst>
          </p:cNvPr>
          <p:cNvSpPr/>
          <p:nvPr/>
        </p:nvSpPr>
        <p:spPr>
          <a:xfrm>
            <a:off x="938084" y="2341394"/>
            <a:ext cx="2977354" cy="5057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本章节知识点（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PPT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）：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2B3ECB1-9801-40B0-BA12-82BAE874D266}"/>
              </a:ext>
            </a:extLst>
          </p:cNvPr>
          <p:cNvSpPr/>
          <p:nvPr/>
        </p:nvSpPr>
        <p:spPr>
          <a:xfrm>
            <a:off x="938084" y="2987937"/>
            <a:ext cx="2262158" cy="2997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形状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插入形状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复制形状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编辑顶点与形状锚点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排列、对齐与分布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组合与取消组合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描边与填充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EA378BB-4498-4CC5-8263-0C9E44E99126}"/>
              </a:ext>
            </a:extLst>
          </p:cNvPr>
          <p:cNvSpPr/>
          <p:nvPr/>
        </p:nvSpPr>
        <p:spPr>
          <a:xfrm>
            <a:off x="3542740" y="2987937"/>
            <a:ext cx="2492990" cy="21669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文字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插入文本框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复制文字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设置字体、字号与颜色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另存为图片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8B9EA25-3FE1-4E6C-B125-159B69AB2CF7}"/>
              </a:ext>
            </a:extLst>
          </p:cNvPr>
          <p:cNvSpPr/>
          <p:nvPr/>
        </p:nvSpPr>
        <p:spPr>
          <a:xfrm>
            <a:off x="6599977" y="2987937"/>
            <a:ext cx="1635384" cy="21669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色彩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RGB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与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CMYK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设置色彩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设置渐变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取色器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F8CFDFB-379C-4D1E-9560-4F3AB184796B}"/>
              </a:ext>
            </a:extLst>
          </p:cNvPr>
          <p:cNvSpPr/>
          <p:nvPr/>
        </p:nvSpPr>
        <p:spPr>
          <a:xfrm>
            <a:off x="9259973" y="2987937"/>
            <a:ext cx="2124299" cy="21669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4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图片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设置背景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图片工具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裁剪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图片工具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阴影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图片工具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更改颜色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303ADC5B-BC7A-4A95-B4AB-1BE3186B1936}"/>
              </a:ext>
            </a:extLst>
          </p:cNvPr>
          <p:cNvSpPr/>
          <p:nvPr/>
        </p:nvSpPr>
        <p:spPr>
          <a:xfrm>
            <a:off x="1929990" y="1115077"/>
            <a:ext cx="8211479" cy="5880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如果你掌握</a:t>
            </a:r>
            <a:r>
              <a:rPr lang="en-US" altLang="zh-CN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90%</a:t>
            </a:r>
            <a:r>
              <a:rPr lang="zh-CN" altLang="en-US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以上的知识点，就可以跳过</a:t>
            </a:r>
            <a:r>
              <a:rPr lang="en-US" altLang="zh-CN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PPT</a:t>
            </a:r>
            <a:r>
              <a:rPr lang="zh-CN" altLang="en-US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的操作课程</a:t>
            </a:r>
            <a:endParaRPr lang="en-US" altLang="zh-CN" sz="2400" dirty="0">
              <a:solidFill>
                <a:srgbClr val="C0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06052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84AF0077-30B3-4C1C-B140-0111E5F7B285}"/>
              </a:ext>
            </a:extLst>
          </p:cNvPr>
          <p:cNvSpPr/>
          <p:nvPr/>
        </p:nvSpPr>
        <p:spPr>
          <a:xfrm>
            <a:off x="1030448" y="2636958"/>
            <a:ext cx="2727029" cy="5057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本章节知识点（</a:t>
            </a: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Ai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）：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2B3ECB1-9801-40B0-BA12-82BAE874D266}"/>
              </a:ext>
            </a:extLst>
          </p:cNvPr>
          <p:cNvSpPr/>
          <p:nvPr/>
        </p:nvSpPr>
        <p:spPr>
          <a:xfrm>
            <a:off x="1030448" y="3348156"/>
            <a:ext cx="1414170" cy="21669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形状工具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创建形状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选择工具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复制形状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路径查找器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2EA378BB-4498-4CC5-8263-0C9E44E99126}"/>
              </a:ext>
            </a:extLst>
          </p:cNvPr>
          <p:cNvSpPr/>
          <p:nvPr/>
        </p:nvSpPr>
        <p:spPr>
          <a:xfrm>
            <a:off x="5640405" y="3298787"/>
            <a:ext cx="1569660" cy="9204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剪切蒙版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创建剪切蒙版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8B9EA25-3FE1-4E6C-B125-159B69AB2CF7}"/>
              </a:ext>
            </a:extLst>
          </p:cNvPr>
          <p:cNvSpPr/>
          <p:nvPr/>
        </p:nvSpPr>
        <p:spPr>
          <a:xfrm>
            <a:off x="3222353" y="3343511"/>
            <a:ext cx="1569660" cy="17514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色彩工具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描边与填色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渐变与透明度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吸管工具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F8CFDFB-379C-4D1E-9560-4F3AB184796B}"/>
              </a:ext>
            </a:extLst>
          </p:cNvPr>
          <p:cNvSpPr/>
          <p:nvPr/>
        </p:nvSpPr>
        <p:spPr>
          <a:xfrm>
            <a:off x="5640405" y="4349818"/>
            <a:ext cx="2031325" cy="1335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4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钢笔工具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添加和删除锚点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钢笔工具绘制弧形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E53EEEB0-C67A-40B3-9927-595FC094CF43}"/>
              </a:ext>
            </a:extLst>
          </p:cNvPr>
          <p:cNvSpPr/>
          <p:nvPr/>
        </p:nvSpPr>
        <p:spPr>
          <a:xfrm>
            <a:off x="8520123" y="3234872"/>
            <a:ext cx="2454518" cy="25824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5 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其他功能</a:t>
            </a: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文字工具</a:t>
            </a: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PPT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与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Ai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互相复制粘贴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锁定对象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效果选项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-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阴影和模糊</a:t>
            </a: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图像描摹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A6CCDE49-13E6-4A35-983E-1A33F4A8221B}"/>
              </a:ext>
            </a:extLst>
          </p:cNvPr>
          <p:cNvSpPr/>
          <p:nvPr/>
        </p:nvSpPr>
        <p:spPr>
          <a:xfrm>
            <a:off x="1990260" y="1207441"/>
            <a:ext cx="8211479" cy="5880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如果你掌握</a:t>
            </a:r>
            <a:r>
              <a:rPr lang="en-US" altLang="zh-CN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70%</a:t>
            </a:r>
            <a:r>
              <a:rPr lang="zh-CN" altLang="en-US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以上的知识点，就可以跳过</a:t>
            </a:r>
            <a:r>
              <a:rPr lang="en-US" altLang="zh-CN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Ai</a:t>
            </a:r>
            <a:r>
              <a:rPr lang="zh-CN" altLang="en-US" sz="2400" dirty="0">
                <a:solidFill>
                  <a:srgbClr val="C00000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的操作课程</a:t>
            </a:r>
            <a:endParaRPr lang="en-US" altLang="zh-CN" sz="2400" dirty="0">
              <a:solidFill>
                <a:srgbClr val="C00000"/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3617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2120</TotalTime>
  <Words>218</Words>
  <Application>Microsoft Office PowerPoint</Application>
  <PresentationFormat>宽屏</PresentationFormat>
  <Paragraphs>53</Paragraphs>
  <Slides>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等线</vt:lpstr>
      <vt:lpstr>等线 Light</vt:lpstr>
      <vt:lpstr>华文中宋</vt:lpstr>
      <vt:lpstr>思源黑体 CN Bold</vt:lpstr>
      <vt:lpstr>思源黑体 CN Medium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57</cp:revision>
  <dcterms:created xsi:type="dcterms:W3CDTF">2018-08-23T10:08:30Z</dcterms:created>
  <dcterms:modified xsi:type="dcterms:W3CDTF">2018-11-23T07:16:26Z</dcterms:modified>
</cp:coreProperties>
</file>