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04" r:id="rId3"/>
    <p:sldId id="305" r:id="rId4"/>
    <p:sldId id="306" r:id="rId5"/>
    <p:sldId id="307" r:id="rId6"/>
    <p:sldId id="308" r:id="rId7"/>
    <p:sldId id="309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E9EED6"/>
    <a:srgbClr val="E6DBAD"/>
    <a:srgbClr val="E7DCAE"/>
    <a:srgbClr val="749077"/>
    <a:srgbClr val="D9E3BC"/>
    <a:srgbClr val="FFFFCC"/>
    <a:srgbClr val="606060"/>
    <a:srgbClr val="BE9898"/>
    <a:srgbClr val="3627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114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2018/11/22/Thu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2756F-AF8A-4DAA-AA38-9DF4740DEAA2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6394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2756F-AF8A-4DAA-AA38-9DF4740DEAA2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4209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2756F-AF8A-4DAA-AA38-9DF4740DEAA2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19913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2756F-AF8A-4DAA-AA38-9DF4740DEAA2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09465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2756F-AF8A-4DAA-AA38-9DF4740DEAA2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36659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2756F-AF8A-4DAA-AA38-9DF4740DEAA2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2582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2018/11/22/Thu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2018/11/22/Thu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2018/11/22/Thu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2018/11/22/Thu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2018/11/22/Thu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2018/11/22/Thu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2018/11/22/Thu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2018/11/22/Thu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2018/11/22/Thu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2018/11/22/Thu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2018/11/22/Thu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2018/11/22/Thu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9000"/>
            <a:lum/>
          </a:blip>
          <a:srcRect/>
          <a:stretch>
            <a:fillRect t="-9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2266623" y="2758936"/>
            <a:ext cx="7861954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76000">
                <a:schemeClr val="tx1">
                  <a:lumMod val="85000"/>
                  <a:lumOff val="15000"/>
                  <a:alpha val="52000"/>
                </a:schemeClr>
              </a:gs>
              <a:gs pos="25000">
                <a:schemeClr val="tx1">
                  <a:lumMod val="85000"/>
                  <a:lumOff val="15000"/>
                  <a:alpha val="52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5575793" y="3282684"/>
            <a:ext cx="1932150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PPT-</a:t>
            </a:r>
            <a:r>
              <a:rPr lang="zh-CN" altLang="en-US" sz="3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形状</a:t>
            </a:r>
            <a:endParaRPr lang="en-US" altLang="zh-CN" sz="32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592306" y="2758936"/>
            <a:ext cx="1210588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20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高频操作</a:t>
            </a:r>
            <a:endParaRPr lang="en-US" altLang="zh-CN" sz="20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575791" y="2874989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575791" y="3265100"/>
            <a:ext cx="2194619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图片 4">
            <a:extLst>
              <a:ext uri="{FF2B5EF4-FFF2-40B4-BE49-F238E27FC236}">
                <a16:creationId xmlns:a16="http://schemas.microsoft.com/office/drawing/2014/main" id="{D4602350-9880-437E-98A8-43B0F3503C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7781" y="3008390"/>
            <a:ext cx="694209" cy="69386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86475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84AF0077-30B3-4C1C-B140-0111E5F7B285}"/>
              </a:ext>
            </a:extLst>
          </p:cNvPr>
          <p:cNvSpPr/>
          <p:nvPr/>
        </p:nvSpPr>
        <p:spPr>
          <a:xfrm>
            <a:off x="5044417" y="1630194"/>
            <a:ext cx="1723549" cy="5057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本节知识点：</a:t>
            </a:r>
            <a:endParaRPr lang="en-US" altLang="zh-CN" sz="20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92B3ECB1-9801-40B0-BA12-82BAE874D266}"/>
              </a:ext>
            </a:extLst>
          </p:cNvPr>
          <p:cNvSpPr/>
          <p:nvPr/>
        </p:nvSpPr>
        <p:spPr>
          <a:xfrm>
            <a:off x="5044417" y="2276737"/>
            <a:ext cx="2262158" cy="2536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插入形状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复制形状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编辑顶点与形状锚点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排列、对齐与分布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组合与取消组合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描边与填充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06052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>
            <a:extLst>
              <a:ext uri="{FF2B5EF4-FFF2-40B4-BE49-F238E27FC236}">
                <a16:creationId xmlns:a16="http://schemas.microsoft.com/office/drawing/2014/main" id="{80AFEA51-34E0-4946-A2D4-2A0B2042245A}"/>
              </a:ext>
            </a:extLst>
          </p:cNvPr>
          <p:cNvSpPr/>
          <p:nvPr/>
        </p:nvSpPr>
        <p:spPr>
          <a:xfrm>
            <a:off x="675616" y="473336"/>
            <a:ext cx="2544286" cy="229678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插入形状与复制形状：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按住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shift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拖动以等比缩放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复制：</a:t>
            </a:r>
            <a:r>
              <a:rPr lang="en-US" altLang="zh-CN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Ctrl+C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粘贴：</a:t>
            </a:r>
            <a:r>
              <a:rPr lang="en-US" altLang="zh-CN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Ctrl+V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快速复制：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Ctrl+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拖动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删除：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delete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键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23617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>
            <a:extLst>
              <a:ext uri="{FF2B5EF4-FFF2-40B4-BE49-F238E27FC236}">
                <a16:creationId xmlns:a16="http://schemas.microsoft.com/office/drawing/2014/main" id="{80AFEA51-34E0-4946-A2D4-2A0B2042245A}"/>
              </a:ext>
            </a:extLst>
          </p:cNvPr>
          <p:cNvSpPr/>
          <p:nvPr/>
        </p:nvSpPr>
        <p:spPr>
          <a:xfrm>
            <a:off x="785683" y="541070"/>
            <a:ext cx="2262158" cy="8742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编辑顶点与形状锚点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右键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-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编辑顶点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" name="箭头: 右 4">
            <a:extLst>
              <a:ext uri="{FF2B5EF4-FFF2-40B4-BE49-F238E27FC236}">
                <a16:creationId xmlns:a16="http://schemas.microsoft.com/office/drawing/2014/main" id="{10BB53E1-705D-42DD-8ACA-E70DFF2F9D05}"/>
              </a:ext>
            </a:extLst>
          </p:cNvPr>
          <p:cNvSpPr/>
          <p:nvPr/>
        </p:nvSpPr>
        <p:spPr>
          <a:xfrm>
            <a:off x="2623126" y="2363292"/>
            <a:ext cx="1801091" cy="711200"/>
          </a:xfrm>
          <a:prstGeom prst="rightArrow">
            <a:avLst>
              <a:gd name="adj1" fmla="val 50000"/>
              <a:gd name="adj2" fmla="val 746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等腰三角形 5">
            <a:extLst>
              <a:ext uri="{FF2B5EF4-FFF2-40B4-BE49-F238E27FC236}">
                <a16:creationId xmlns:a16="http://schemas.microsoft.com/office/drawing/2014/main" id="{CEE8861F-8CDC-4FB6-96B3-269DF39D25F9}"/>
              </a:ext>
            </a:extLst>
          </p:cNvPr>
          <p:cNvSpPr/>
          <p:nvPr/>
        </p:nvSpPr>
        <p:spPr>
          <a:xfrm>
            <a:off x="2932544" y="4022436"/>
            <a:ext cx="1182254" cy="1136073"/>
          </a:xfrm>
          <a:prstGeom prst="triangle">
            <a:avLst>
              <a:gd name="adj" fmla="val 382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58A39DB-9F9F-420E-B424-B5C52F161C5D}"/>
              </a:ext>
            </a:extLst>
          </p:cNvPr>
          <p:cNvSpPr/>
          <p:nvPr/>
        </p:nvSpPr>
        <p:spPr>
          <a:xfrm>
            <a:off x="5828149" y="1062181"/>
            <a:ext cx="4498109" cy="4542139"/>
          </a:xfrm>
          <a:custGeom>
            <a:avLst/>
            <a:gdLst>
              <a:gd name="connsiteX0" fmla="*/ 0 w 2078182"/>
              <a:gd name="connsiteY0" fmla="*/ 0 h 1907309"/>
              <a:gd name="connsiteX1" fmla="*/ 2078182 w 2078182"/>
              <a:gd name="connsiteY1" fmla="*/ 0 h 1907309"/>
              <a:gd name="connsiteX2" fmla="*/ 2078182 w 2078182"/>
              <a:gd name="connsiteY2" fmla="*/ 1907309 h 1907309"/>
              <a:gd name="connsiteX3" fmla="*/ 0 w 2078182"/>
              <a:gd name="connsiteY3" fmla="*/ 1907309 h 1907309"/>
              <a:gd name="connsiteX4" fmla="*/ 0 w 2078182"/>
              <a:gd name="connsiteY4" fmla="*/ 0 h 1907309"/>
              <a:gd name="connsiteX0" fmla="*/ 0 w 3602182"/>
              <a:gd name="connsiteY0" fmla="*/ 0 h 1907309"/>
              <a:gd name="connsiteX1" fmla="*/ 3602182 w 3602182"/>
              <a:gd name="connsiteY1" fmla="*/ 822037 h 1907309"/>
              <a:gd name="connsiteX2" fmla="*/ 2078182 w 3602182"/>
              <a:gd name="connsiteY2" fmla="*/ 1907309 h 1907309"/>
              <a:gd name="connsiteX3" fmla="*/ 0 w 3602182"/>
              <a:gd name="connsiteY3" fmla="*/ 1907309 h 1907309"/>
              <a:gd name="connsiteX4" fmla="*/ 0 w 3602182"/>
              <a:gd name="connsiteY4" fmla="*/ 0 h 1907309"/>
              <a:gd name="connsiteX0" fmla="*/ 0 w 3602182"/>
              <a:gd name="connsiteY0" fmla="*/ 0 h 3098800"/>
              <a:gd name="connsiteX1" fmla="*/ 3602182 w 3602182"/>
              <a:gd name="connsiteY1" fmla="*/ 822037 h 3098800"/>
              <a:gd name="connsiteX2" fmla="*/ 2623127 w 3602182"/>
              <a:gd name="connsiteY2" fmla="*/ 3098800 h 3098800"/>
              <a:gd name="connsiteX3" fmla="*/ 0 w 3602182"/>
              <a:gd name="connsiteY3" fmla="*/ 1907309 h 3098800"/>
              <a:gd name="connsiteX4" fmla="*/ 0 w 3602182"/>
              <a:gd name="connsiteY4" fmla="*/ 0 h 3098800"/>
              <a:gd name="connsiteX0" fmla="*/ 0 w 3602182"/>
              <a:gd name="connsiteY0" fmla="*/ 0 h 3115119"/>
              <a:gd name="connsiteX1" fmla="*/ 3602182 w 3602182"/>
              <a:gd name="connsiteY1" fmla="*/ 822037 h 3115119"/>
              <a:gd name="connsiteX2" fmla="*/ 2623127 w 3602182"/>
              <a:gd name="connsiteY2" fmla="*/ 3098800 h 3115119"/>
              <a:gd name="connsiteX3" fmla="*/ 0 w 3602182"/>
              <a:gd name="connsiteY3" fmla="*/ 1907309 h 3115119"/>
              <a:gd name="connsiteX4" fmla="*/ 0 w 3602182"/>
              <a:gd name="connsiteY4" fmla="*/ 0 h 3115119"/>
              <a:gd name="connsiteX0" fmla="*/ 0 w 3602182"/>
              <a:gd name="connsiteY0" fmla="*/ 0 h 3115119"/>
              <a:gd name="connsiteX1" fmla="*/ 3602182 w 3602182"/>
              <a:gd name="connsiteY1" fmla="*/ 822037 h 3115119"/>
              <a:gd name="connsiteX2" fmla="*/ 2623127 w 3602182"/>
              <a:gd name="connsiteY2" fmla="*/ 3098800 h 3115119"/>
              <a:gd name="connsiteX3" fmla="*/ 0 w 3602182"/>
              <a:gd name="connsiteY3" fmla="*/ 1907309 h 3115119"/>
              <a:gd name="connsiteX4" fmla="*/ 0 w 3602182"/>
              <a:gd name="connsiteY4" fmla="*/ 0 h 3115119"/>
              <a:gd name="connsiteX0" fmla="*/ 0 w 3602182"/>
              <a:gd name="connsiteY0" fmla="*/ 0 h 3115119"/>
              <a:gd name="connsiteX1" fmla="*/ 1699490 w 3602182"/>
              <a:gd name="connsiteY1" fmla="*/ 401780 h 3115119"/>
              <a:gd name="connsiteX2" fmla="*/ 3602182 w 3602182"/>
              <a:gd name="connsiteY2" fmla="*/ 822037 h 3115119"/>
              <a:gd name="connsiteX3" fmla="*/ 2623127 w 3602182"/>
              <a:gd name="connsiteY3" fmla="*/ 3098800 h 3115119"/>
              <a:gd name="connsiteX4" fmla="*/ 0 w 3602182"/>
              <a:gd name="connsiteY4" fmla="*/ 1907309 h 3115119"/>
              <a:gd name="connsiteX5" fmla="*/ 0 w 3602182"/>
              <a:gd name="connsiteY5" fmla="*/ 0 h 3115119"/>
              <a:gd name="connsiteX0" fmla="*/ 0 w 3602182"/>
              <a:gd name="connsiteY0" fmla="*/ 992911 h 4108030"/>
              <a:gd name="connsiteX1" fmla="*/ 2105890 w 3602182"/>
              <a:gd name="connsiteY1" fmla="*/ 0 h 4108030"/>
              <a:gd name="connsiteX2" fmla="*/ 3602182 w 3602182"/>
              <a:gd name="connsiteY2" fmla="*/ 1814948 h 4108030"/>
              <a:gd name="connsiteX3" fmla="*/ 2623127 w 3602182"/>
              <a:gd name="connsiteY3" fmla="*/ 4091711 h 4108030"/>
              <a:gd name="connsiteX4" fmla="*/ 0 w 3602182"/>
              <a:gd name="connsiteY4" fmla="*/ 2900220 h 4108030"/>
              <a:gd name="connsiteX5" fmla="*/ 0 w 3602182"/>
              <a:gd name="connsiteY5" fmla="*/ 992911 h 4108030"/>
              <a:gd name="connsiteX0" fmla="*/ 0 w 3602182"/>
              <a:gd name="connsiteY0" fmla="*/ 992911 h 4108030"/>
              <a:gd name="connsiteX1" fmla="*/ 2105890 w 3602182"/>
              <a:gd name="connsiteY1" fmla="*/ 0 h 4108030"/>
              <a:gd name="connsiteX2" fmla="*/ 3602182 w 3602182"/>
              <a:gd name="connsiteY2" fmla="*/ 1814948 h 4108030"/>
              <a:gd name="connsiteX3" fmla="*/ 2623127 w 3602182"/>
              <a:gd name="connsiteY3" fmla="*/ 4091711 h 4108030"/>
              <a:gd name="connsiteX4" fmla="*/ 0 w 3602182"/>
              <a:gd name="connsiteY4" fmla="*/ 2900220 h 4108030"/>
              <a:gd name="connsiteX5" fmla="*/ 0 w 3602182"/>
              <a:gd name="connsiteY5" fmla="*/ 992911 h 4108030"/>
              <a:gd name="connsiteX0" fmla="*/ 0 w 3602182"/>
              <a:gd name="connsiteY0" fmla="*/ 1427020 h 4542139"/>
              <a:gd name="connsiteX1" fmla="*/ 1985817 w 3602182"/>
              <a:gd name="connsiteY1" fmla="*/ 0 h 4542139"/>
              <a:gd name="connsiteX2" fmla="*/ 2105890 w 3602182"/>
              <a:gd name="connsiteY2" fmla="*/ 434109 h 4542139"/>
              <a:gd name="connsiteX3" fmla="*/ 3602182 w 3602182"/>
              <a:gd name="connsiteY3" fmla="*/ 2249057 h 4542139"/>
              <a:gd name="connsiteX4" fmla="*/ 2623127 w 3602182"/>
              <a:gd name="connsiteY4" fmla="*/ 4525820 h 4542139"/>
              <a:gd name="connsiteX5" fmla="*/ 0 w 3602182"/>
              <a:gd name="connsiteY5" fmla="*/ 3334329 h 4542139"/>
              <a:gd name="connsiteX6" fmla="*/ 0 w 3602182"/>
              <a:gd name="connsiteY6" fmla="*/ 1427020 h 4542139"/>
              <a:gd name="connsiteX0" fmla="*/ 0 w 4498109"/>
              <a:gd name="connsiteY0" fmla="*/ 2138220 h 4542139"/>
              <a:gd name="connsiteX1" fmla="*/ 2881744 w 4498109"/>
              <a:gd name="connsiteY1" fmla="*/ 0 h 4542139"/>
              <a:gd name="connsiteX2" fmla="*/ 3001817 w 4498109"/>
              <a:gd name="connsiteY2" fmla="*/ 434109 h 4542139"/>
              <a:gd name="connsiteX3" fmla="*/ 4498109 w 4498109"/>
              <a:gd name="connsiteY3" fmla="*/ 2249057 h 4542139"/>
              <a:gd name="connsiteX4" fmla="*/ 3519054 w 4498109"/>
              <a:gd name="connsiteY4" fmla="*/ 4525820 h 4542139"/>
              <a:gd name="connsiteX5" fmla="*/ 895927 w 4498109"/>
              <a:gd name="connsiteY5" fmla="*/ 3334329 h 4542139"/>
              <a:gd name="connsiteX6" fmla="*/ 0 w 4498109"/>
              <a:gd name="connsiteY6" fmla="*/ 2138220 h 4542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98109" h="4542139">
                <a:moveTo>
                  <a:pt x="0" y="2138220"/>
                </a:moveTo>
                <a:cubicBezTo>
                  <a:pt x="443345" y="1921165"/>
                  <a:pt x="2438399" y="217055"/>
                  <a:pt x="2881744" y="0"/>
                </a:cubicBezTo>
                <a:lnTo>
                  <a:pt x="3001817" y="434109"/>
                </a:lnTo>
                <a:cubicBezTo>
                  <a:pt x="2595417" y="1279238"/>
                  <a:pt x="3999345" y="1644074"/>
                  <a:pt x="4498109" y="2249057"/>
                </a:cubicBezTo>
                <a:cubicBezTo>
                  <a:pt x="4171757" y="3007978"/>
                  <a:pt x="4565842" y="4727481"/>
                  <a:pt x="3519054" y="4525820"/>
                </a:cubicBezTo>
                <a:cubicBezTo>
                  <a:pt x="2053551" y="4294911"/>
                  <a:pt x="1770303" y="3731493"/>
                  <a:pt x="895927" y="3334329"/>
                </a:cubicBezTo>
                <a:lnTo>
                  <a:pt x="0" y="213822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2298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>
            <a:extLst>
              <a:ext uri="{FF2B5EF4-FFF2-40B4-BE49-F238E27FC236}">
                <a16:creationId xmlns:a16="http://schemas.microsoft.com/office/drawing/2014/main" id="{80AFEA51-34E0-4946-A2D4-2A0B2042245A}"/>
              </a:ext>
            </a:extLst>
          </p:cNvPr>
          <p:cNvSpPr/>
          <p:nvPr/>
        </p:nvSpPr>
        <p:spPr>
          <a:xfrm>
            <a:off x="785683" y="541070"/>
            <a:ext cx="2031325" cy="4587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排列、分布与对齐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C026E664-46A1-41F6-9BA9-AA731F92D0F9}"/>
              </a:ext>
            </a:extLst>
          </p:cNvPr>
          <p:cNvSpPr/>
          <p:nvPr/>
        </p:nvSpPr>
        <p:spPr>
          <a:xfrm>
            <a:off x="3398982" y="1759527"/>
            <a:ext cx="886692" cy="8866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301AACD6-CF77-4F47-BCA0-B24843EF016D}"/>
              </a:ext>
            </a:extLst>
          </p:cNvPr>
          <p:cNvSpPr/>
          <p:nvPr/>
        </p:nvSpPr>
        <p:spPr>
          <a:xfrm>
            <a:off x="4615871" y="1858818"/>
            <a:ext cx="688110" cy="688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EA868204-5D70-432E-B9CA-DB4C9447406B}"/>
              </a:ext>
            </a:extLst>
          </p:cNvPr>
          <p:cNvSpPr/>
          <p:nvPr/>
        </p:nvSpPr>
        <p:spPr>
          <a:xfrm>
            <a:off x="5634178" y="1971963"/>
            <a:ext cx="461820" cy="4618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0304D490-AABC-489F-BDA0-33E2FBADAF1B}"/>
              </a:ext>
            </a:extLst>
          </p:cNvPr>
          <p:cNvSpPr/>
          <p:nvPr/>
        </p:nvSpPr>
        <p:spPr>
          <a:xfrm>
            <a:off x="6426195" y="1858818"/>
            <a:ext cx="688110" cy="688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22D2E192-56F5-46C9-B225-04828225E994}"/>
              </a:ext>
            </a:extLst>
          </p:cNvPr>
          <p:cNvSpPr/>
          <p:nvPr/>
        </p:nvSpPr>
        <p:spPr>
          <a:xfrm>
            <a:off x="7444504" y="1930400"/>
            <a:ext cx="544946" cy="5449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F4300694-83CD-4405-A8C5-5240BB85357B}"/>
              </a:ext>
            </a:extLst>
          </p:cNvPr>
          <p:cNvSpPr/>
          <p:nvPr/>
        </p:nvSpPr>
        <p:spPr>
          <a:xfrm>
            <a:off x="4117109" y="3849253"/>
            <a:ext cx="461820" cy="4618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CE9A86EF-C246-4249-B888-7E52E7EE8715}"/>
              </a:ext>
            </a:extLst>
          </p:cNvPr>
          <p:cNvSpPr/>
          <p:nvPr/>
        </p:nvSpPr>
        <p:spPr>
          <a:xfrm>
            <a:off x="4991098" y="3849253"/>
            <a:ext cx="461820" cy="4618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1939FDC2-F8B6-4442-9658-98ABE46AB4DF}"/>
              </a:ext>
            </a:extLst>
          </p:cNvPr>
          <p:cNvSpPr/>
          <p:nvPr/>
        </p:nvSpPr>
        <p:spPr>
          <a:xfrm>
            <a:off x="5865088" y="3849253"/>
            <a:ext cx="461820" cy="4618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A2E686FD-D774-49F2-9BCC-FAC14E8C7D58}"/>
              </a:ext>
            </a:extLst>
          </p:cNvPr>
          <p:cNvSpPr/>
          <p:nvPr/>
        </p:nvSpPr>
        <p:spPr>
          <a:xfrm>
            <a:off x="6739077" y="3849253"/>
            <a:ext cx="461820" cy="4618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C4B78AF-68CE-4B8F-B1A4-69D862629AF7}"/>
              </a:ext>
            </a:extLst>
          </p:cNvPr>
          <p:cNvSpPr/>
          <p:nvPr/>
        </p:nvSpPr>
        <p:spPr>
          <a:xfrm>
            <a:off x="7613067" y="3849253"/>
            <a:ext cx="461820" cy="4618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3010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>
            <a:extLst>
              <a:ext uri="{FF2B5EF4-FFF2-40B4-BE49-F238E27FC236}">
                <a16:creationId xmlns:a16="http://schemas.microsoft.com/office/drawing/2014/main" id="{80AFEA51-34E0-4946-A2D4-2A0B2042245A}"/>
              </a:ext>
            </a:extLst>
          </p:cNvPr>
          <p:cNvSpPr/>
          <p:nvPr/>
        </p:nvSpPr>
        <p:spPr>
          <a:xfrm>
            <a:off x="785683" y="541070"/>
            <a:ext cx="1800493" cy="8583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组合与取消组合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组合：</a:t>
            </a:r>
            <a:r>
              <a:rPr lang="en-US" altLang="zh-CN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Ctrl+G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57256CBB-DC41-44C7-AFBB-10C044A4C6FD}"/>
              </a:ext>
            </a:extLst>
          </p:cNvPr>
          <p:cNvSpPr/>
          <p:nvPr/>
        </p:nvSpPr>
        <p:spPr>
          <a:xfrm>
            <a:off x="4006278" y="2727034"/>
            <a:ext cx="461820" cy="4618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ABBD93FB-BED8-4A9E-93D0-62BD09E2EE5A}"/>
              </a:ext>
            </a:extLst>
          </p:cNvPr>
          <p:cNvSpPr/>
          <p:nvPr/>
        </p:nvSpPr>
        <p:spPr>
          <a:xfrm>
            <a:off x="4880267" y="2727034"/>
            <a:ext cx="461820" cy="4618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4AC069D8-FB4B-4452-A250-C2A6B9B7A7CA}"/>
              </a:ext>
            </a:extLst>
          </p:cNvPr>
          <p:cNvSpPr/>
          <p:nvPr/>
        </p:nvSpPr>
        <p:spPr>
          <a:xfrm>
            <a:off x="5754256" y="2727034"/>
            <a:ext cx="461820" cy="4618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050B7375-81AF-4C3B-BBBE-1FFF5AD93821}"/>
              </a:ext>
            </a:extLst>
          </p:cNvPr>
          <p:cNvSpPr/>
          <p:nvPr/>
        </p:nvSpPr>
        <p:spPr>
          <a:xfrm>
            <a:off x="6628245" y="2727034"/>
            <a:ext cx="461820" cy="4618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786DA79-F95F-42AB-8FC9-E1F00B59E61F}"/>
              </a:ext>
            </a:extLst>
          </p:cNvPr>
          <p:cNvSpPr/>
          <p:nvPr/>
        </p:nvSpPr>
        <p:spPr>
          <a:xfrm>
            <a:off x="7502236" y="2727034"/>
            <a:ext cx="461820" cy="4618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847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>
            <a:extLst>
              <a:ext uri="{FF2B5EF4-FFF2-40B4-BE49-F238E27FC236}">
                <a16:creationId xmlns:a16="http://schemas.microsoft.com/office/drawing/2014/main" id="{80AFEA51-34E0-4946-A2D4-2A0B2042245A}"/>
              </a:ext>
            </a:extLst>
          </p:cNvPr>
          <p:cNvSpPr/>
          <p:nvPr/>
        </p:nvSpPr>
        <p:spPr>
          <a:xfrm>
            <a:off x="785683" y="541070"/>
            <a:ext cx="2146742" cy="8583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描边与填充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右键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-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设置形状格式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20C494B7-E751-4D46-88EE-80EB2AE6C00F}"/>
              </a:ext>
            </a:extLst>
          </p:cNvPr>
          <p:cNvSpPr/>
          <p:nvPr/>
        </p:nvSpPr>
        <p:spPr>
          <a:xfrm>
            <a:off x="2142836" y="2567709"/>
            <a:ext cx="3398982" cy="1293091"/>
          </a:xfrm>
          <a:prstGeom prst="rect">
            <a:avLst/>
          </a:prstGeom>
          <a:solidFill>
            <a:schemeClr val="bg2">
              <a:lumMod val="75000"/>
            </a:schemeClr>
          </a:solidFill>
          <a:ln w="22225" cmpd="thinThick">
            <a:solidFill>
              <a:schemeClr val="accent6">
                <a:lumMod val="60000"/>
                <a:lumOff val="4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24D35D2A-52C2-4F21-B7DA-85C463165D04}"/>
              </a:ext>
            </a:extLst>
          </p:cNvPr>
          <p:cNvCxnSpPr/>
          <p:nvPr/>
        </p:nvCxnSpPr>
        <p:spPr>
          <a:xfrm>
            <a:off x="7028873" y="3084945"/>
            <a:ext cx="2854036" cy="0"/>
          </a:xfrm>
          <a:prstGeom prst="line">
            <a:avLst/>
          </a:prstGeom>
          <a:ln w="57150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7357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2152</TotalTime>
  <Words>104</Words>
  <Application>Microsoft Office PowerPoint</Application>
  <PresentationFormat>宽屏</PresentationFormat>
  <Paragraphs>28</Paragraphs>
  <Slides>7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等线</vt:lpstr>
      <vt:lpstr>等线 Light</vt:lpstr>
      <vt:lpstr>华文中宋</vt:lpstr>
      <vt:lpstr>楷体</vt:lpstr>
      <vt:lpstr>思源黑体 CN Medium</vt:lpstr>
      <vt:lpstr>思源黑体 CN Normal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59</cp:revision>
  <dcterms:created xsi:type="dcterms:W3CDTF">2018-08-23T10:08:30Z</dcterms:created>
  <dcterms:modified xsi:type="dcterms:W3CDTF">2018-11-22T08:56:23Z</dcterms:modified>
</cp:coreProperties>
</file>