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304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CD7"/>
    <a:srgbClr val="B1B1B1"/>
    <a:srgbClr val="323232"/>
    <a:srgbClr val="001F30"/>
    <a:srgbClr val="4D4D4D"/>
    <a:srgbClr val="FF3300"/>
    <a:srgbClr val="E9EED6"/>
    <a:srgbClr val="E6DBAD"/>
    <a:srgbClr val="E7DCAE"/>
    <a:srgbClr val="7490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114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2756F-AF8A-4DAA-AA38-9DF4740DEAA2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6394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2018/9/7/Fri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9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2262433" y="2728052"/>
            <a:ext cx="7861954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rgbClr val="818181">
                  <a:alpha val="40000"/>
                </a:srgbClr>
              </a:gs>
              <a:gs pos="22000">
                <a:schemeClr val="tx1">
                  <a:lumMod val="49000"/>
                  <a:lumOff val="51000"/>
                  <a:alpha val="40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900449" y="3272017"/>
            <a:ext cx="3664793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练习（</a:t>
            </a:r>
            <a:r>
              <a:rPr lang="en-US" altLang="zh-CN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2</a:t>
            </a:r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）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925690" y="2743166"/>
            <a:ext cx="2492990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不是基础的操作基础</a:t>
            </a:r>
            <a:endParaRPr lang="en-US" altLang="zh-CN" sz="20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900448" y="2864322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900448" y="3254433"/>
            <a:ext cx="3544730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D4602350-9880-437E-98A8-43B0F3503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2438" y="2997723"/>
            <a:ext cx="694209" cy="6938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84AF0077-30B3-4C1C-B140-0111E5F7B285}"/>
              </a:ext>
            </a:extLst>
          </p:cNvPr>
          <p:cNvSpPr/>
          <p:nvPr/>
        </p:nvSpPr>
        <p:spPr>
          <a:xfrm>
            <a:off x="725177" y="331970"/>
            <a:ext cx="1467068" cy="5057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bg1">
                    <a:lumMod val="9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临摹照相机</a:t>
            </a:r>
            <a:endParaRPr lang="en-US" altLang="zh-CN" sz="2000" dirty="0">
              <a:solidFill>
                <a:schemeClr val="bg1">
                  <a:lumMod val="9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26A68FCA-4FD3-4FCC-A90B-70B1B97DFF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8711" y="2199722"/>
            <a:ext cx="3487893" cy="262267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6" name="组合 25">
            <a:extLst>
              <a:ext uri="{FF2B5EF4-FFF2-40B4-BE49-F238E27FC236}">
                <a16:creationId xmlns:a16="http://schemas.microsoft.com/office/drawing/2014/main" id="{7CA13077-51D4-4A88-8080-9F27E09637AD}"/>
              </a:ext>
            </a:extLst>
          </p:cNvPr>
          <p:cNvGrpSpPr/>
          <p:nvPr/>
        </p:nvGrpSpPr>
        <p:grpSpPr>
          <a:xfrm>
            <a:off x="6573178" y="2199722"/>
            <a:ext cx="3487893" cy="2697763"/>
            <a:chOff x="6573178" y="2199722"/>
            <a:chExt cx="3487893" cy="2697763"/>
          </a:xfrm>
        </p:grpSpPr>
        <p:grpSp>
          <p:nvGrpSpPr>
            <p:cNvPr id="18" name="组合 17">
              <a:extLst>
                <a:ext uri="{FF2B5EF4-FFF2-40B4-BE49-F238E27FC236}">
                  <a16:creationId xmlns:a16="http://schemas.microsoft.com/office/drawing/2014/main" id="{29BAFD3A-908C-44FF-BA7B-C0B72E90EB91}"/>
                </a:ext>
              </a:extLst>
            </p:cNvPr>
            <p:cNvGrpSpPr/>
            <p:nvPr/>
          </p:nvGrpSpPr>
          <p:grpSpPr>
            <a:xfrm>
              <a:off x="6573178" y="2805713"/>
              <a:ext cx="3487893" cy="2048245"/>
              <a:chOff x="6605798" y="2774156"/>
              <a:chExt cx="3487893" cy="2048245"/>
            </a:xfrm>
          </p:grpSpPr>
          <p:sp>
            <p:nvSpPr>
              <p:cNvPr id="17" name="矩形: 圆角 16">
                <a:extLst>
                  <a:ext uri="{FF2B5EF4-FFF2-40B4-BE49-F238E27FC236}">
                    <a16:creationId xmlns:a16="http://schemas.microsoft.com/office/drawing/2014/main" id="{99477A98-4CB6-4C81-957D-477AB17F87D3}"/>
                  </a:ext>
                </a:extLst>
              </p:cNvPr>
              <p:cNvSpPr/>
              <p:nvPr/>
            </p:nvSpPr>
            <p:spPr>
              <a:xfrm>
                <a:off x="9410726" y="2774156"/>
                <a:ext cx="409574" cy="378091"/>
              </a:xfrm>
              <a:prstGeom prst="roundRect">
                <a:avLst>
                  <a:gd name="adj" fmla="val 24855"/>
                </a:avLst>
              </a:prstGeom>
              <a:solidFill>
                <a:srgbClr val="001F3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矩形: 圆角 13">
                <a:extLst>
                  <a:ext uri="{FF2B5EF4-FFF2-40B4-BE49-F238E27FC236}">
                    <a16:creationId xmlns:a16="http://schemas.microsoft.com/office/drawing/2014/main" id="{0181264E-D575-46A1-8701-62AAD2868824}"/>
                  </a:ext>
                </a:extLst>
              </p:cNvPr>
              <p:cNvSpPr/>
              <p:nvPr/>
            </p:nvSpPr>
            <p:spPr>
              <a:xfrm>
                <a:off x="6605798" y="2941163"/>
                <a:ext cx="3487893" cy="1881238"/>
              </a:xfrm>
              <a:prstGeom prst="roundRect">
                <a:avLst>
                  <a:gd name="adj" fmla="val 4641"/>
                </a:avLst>
              </a:prstGeom>
              <a:solidFill>
                <a:srgbClr val="F5ECD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矩形 14">
                <a:extLst>
                  <a:ext uri="{FF2B5EF4-FFF2-40B4-BE49-F238E27FC236}">
                    <a16:creationId xmlns:a16="http://schemas.microsoft.com/office/drawing/2014/main" id="{DC19EC9E-EA10-4141-B4D5-FB6EEB45D42A}"/>
                  </a:ext>
                </a:extLst>
              </p:cNvPr>
              <p:cNvSpPr/>
              <p:nvPr/>
            </p:nvSpPr>
            <p:spPr>
              <a:xfrm>
                <a:off x="6605798" y="3308808"/>
                <a:ext cx="3487893" cy="1282046"/>
              </a:xfrm>
              <a:prstGeom prst="rect">
                <a:avLst/>
              </a:prstGeom>
              <a:solidFill>
                <a:srgbClr val="001F3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矩形: 圆角 15">
                <a:extLst>
                  <a:ext uri="{FF2B5EF4-FFF2-40B4-BE49-F238E27FC236}">
                    <a16:creationId xmlns:a16="http://schemas.microsoft.com/office/drawing/2014/main" id="{B9B3C8D4-4E4F-400D-8108-F0A177041902}"/>
                  </a:ext>
                </a:extLst>
              </p:cNvPr>
              <p:cNvSpPr/>
              <p:nvPr/>
            </p:nvSpPr>
            <p:spPr>
              <a:xfrm>
                <a:off x="6801223" y="3072119"/>
                <a:ext cx="442221" cy="105733"/>
              </a:xfrm>
              <a:prstGeom prst="roundRect">
                <a:avLst>
                  <a:gd name="adj" fmla="val 50000"/>
                </a:avLst>
              </a:prstGeom>
              <a:solidFill>
                <a:srgbClr val="001F3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5" name="组合 24">
              <a:extLst>
                <a:ext uri="{FF2B5EF4-FFF2-40B4-BE49-F238E27FC236}">
                  <a16:creationId xmlns:a16="http://schemas.microsoft.com/office/drawing/2014/main" id="{BC09E9D6-33FF-4FD2-819E-9DE5FB2CC165}"/>
                </a:ext>
              </a:extLst>
            </p:cNvPr>
            <p:cNvGrpSpPr/>
            <p:nvPr/>
          </p:nvGrpSpPr>
          <p:grpSpPr>
            <a:xfrm>
              <a:off x="7578937" y="2199722"/>
              <a:ext cx="1476375" cy="770747"/>
              <a:chOff x="4462555" y="2226625"/>
              <a:chExt cx="1476375" cy="770747"/>
            </a:xfrm>
          </p:grpSpPr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C26C602F-78D4-4853-9512-DD36CFA77A4C}"/>
                  </a:ext>
                </a:extLst>
              </p:cNvPr>
              <p:cNvSpPr/>
              <p:nvPr/>
            </p:nvSpPr>
            <p:spPr>
              <a:xfrm>
                <a:off x="4698300" y="2226625"/>
                <a:ext cx="1004887" cy="610153"/>
              </a:xfrm>
              <a:prstGeom prst="rect">
                <a:avLst/>
              </a:prstGeom>
              <a:solidFill>
                <a:srgbClr val="001F3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矩形 19">
                <a:extLst>
                  <a:ext uri="{FF2B5EF4-FFF2-40B4-BE49-F238E27FC236}">
                    <a16:creationId xmlns:a16="http://schemas.microsoft.com/office/drawing/2014/main" id="{E05F0396-052F-4478-A6C8-2C0369D33FF9}"/>
                  </a:ext>
                </a:extLst>
              </p:cNvPr>
              <p:cNvSpPr/>
              <p:nvPr/>
            </p:nvSpPr>
            <p:spPr>
              <a:xfrm>
                <a:off x="4729193" y="2305782"/>
                <a:ext cx="943100" cy="526101"/>
              </a:xfrm>
              <a:prstGeom prst="rect">
                <a:avLst/>
              </a:prstGeom>
              <a:solidFill>
                <a:srgbClr val="F5ECD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矩形 20">
                <a:extLst>
                  <a:ext uri="{FF2B5EF4-FFF2-40B4-BE49-F238E27FC236}">
                    <a16:creationId xmlns:a16="http://schemas.microsoft.com/office/drawing/2014/main" id="{F46661E0-1501-4D59-8087-A9DB2F691527}"/>
                  </a:ext>
                </a:extLst>
              </p:cNvPr>
              <p:cNvSpPr/>
              <p:nvPr/>
            </p:nvSpPr>
            <p:spPr>
              <a:xfrm>
                <a:off x="4847549" y="2387795"/>
                <a:ext cx="706388" cy="345717"/>
              </a:xfrm>
              <a:prstGeom prst="rect">
                <a:avLst/>
              </a:prstGeom>
              <a:solidFill>
                <a:srgbClr val="3232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椭圆 21">
                <a:extLst>
                  <a:ext uri="{FF2B5EF4-FFF2-40B4-BE49-F238E27FC236}">
                    <a16:creationId xmlns:a16="http://schemas.microsoft.com/office/drawing/2014/main" id="{EAB9ADAC-45A6-42B9-AF99-8A6602AF2A5F}"/>
                  </a:ext>
                </a:extLst>
              </p:cNvPr>
              <p:cNvSpPr/>
              <p:nvPr/>
            </p:nvSpPr>
            <p:spPr>
              <a:xfrm>
                <a:off x="5385989" y="2404090"/>
                <a:ext cx="134323" cy="134323"/>
              </a:xfrm>
              <a:prstGeom prst="ellipse">
                <a:avLst/>
              </a:prstGeom>
              <a:solidFill>
                <a:srgbClr val="B1B1B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椭圆 22">
                <a:extLst>
                  <a:ext uri="{FF2B5EF4-FFF2-40B4-BE49-F238E27FC236}">
                    <a16:creationId xmlns:a16="http://schemas.microsoft.com/office/drawing/2014/main" id="{28DC2771-52E1-4433-9045-B625BFA943B4}"/>
                  </a:ext>
                </a:extLst>
              </p:cNvPr>
              <p:cNvSpPr/>
              <p:nvPr/>
            </p:nvSpPr>
            <p:spPr>
              <a:xfrm>
                <a:off x="5385989" y="2565316"/>
                <a:ext cx="67162" cy="67162"/>
              </a:xfrm>
              <a:prstGeom prst="ellipse">
                <a:avLst/>
              </a:prstGeom>
              <a:solidFill>
                <a:srgbClr val="B1B1B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4" name="梯形 23">
                <a:extLst>
                  <a:ext uri="{FF2B5EF4-FFF2-40B4-BE49-F238E27FC236}">
                    <a16:creationId xmlns:a16="http://schemas.microsoft.com/office/drawing/2014/main" id="{7147D478-D477-4704-AEFA-9A86AF25003B}"/>
                  </a:ext>
                </a:extLst>
              </p:cNvPr>
              <p:cNvSpPr/>
              <p:nvPr/>
            </p:nvSpPr>
            <p:spPr>
              <a:xfrm>
                <a:off x="4462555" y="2840210"/>
                <a:ext cx="1476375" cy="157162"/>
              </a:xfrm>
              <a:prstGeom prst="trapezoid">
                <a:avLst>
                  <a:gd name="adj" fmla="val 152273"/>
                </a:avLst>
              </a:prstGeom>
              <a:solidFill>
                <a:srgbClr val="F5ECD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182D106D-DAE3-443A-83CD-C83051278134}"/>
                </a:ext>
              </a:extLst>
            </p:cNvPr>
            <p:cNvGrpSpPr/>
            <p:nvPr/>
          </p:nvGrpSpPr>
          <p:grpSpPr>
            <a:xfrm>
              <a:off x="7372137" y="3002504"/>
              <a:ext cx="1889974" cy="1894981"/>
              <a:chOff x="7685256" y="2811480"/>
              <a:chExt cx="1889974" cy="1894981"/>
            </a:xfrm>
          </p:grpSpPr>
          <p:grpSp>
            <p:nvGrpSpPr>
              <p:cNvPr id="6" name="组合 5">
                <a:extLst>
                  <a:ext uri="{FF2B5EF4-FFF2-40B4-BE49-F238E27FC236}">
                    <a16:creationId xmlns:a16="http://schemas.microsoft.com/office/drawing/2014/main" id="{67412781-E487-4556-928F-52B5A2B5DE57}"/>
                  </a:ext>
                </a:extLst>
              </p:cNvPr>
              <p:cNvGrpSpPr/>
              <p:nvPr/>
            </p:nvGrpSpPr>
            <p:grpSpPr>
              <a:xfrm>
                <a:off x="7685256" y="2811480"/>
                <a:ext cx="1889974" cy="1894981"/>
                <a:chOff x="7619268" y="2698358"/>
                <a:chExt cx="1889974" cy="1894981"/>
              </a:xfrm>
            </p:grpSpPr>
            <p:sp>
              <p:nvSpPr>
                <p:cNvPr id="11" name="椭圆 10">
                  <a:extLst>
                    <a:ext uri="{FF2B5EF4-FFF2-40B4-BE49-F238E27FC236}">
                      <a16:creationId xmlns:a16="http://schemas.microsoft.com/office/drawing/2014/main" id="{331938FF-6028-4764-A831-3ED7DF7887C6}"/>
                    </a:ext>
                  </a:extLst>
                </p:cNvPr>
                <p:cNvSpPr/>
                <p:nvPr/>
              </p:nvSpPr>
              <p:spPr>
                <a:xfrm>
                  <a:off x="7619268" y="2698358"/>
                  <a:ext cx="1889974" cy="1894981"/>
                </a:xfrm>
                <a:prstGeom prst="ellipse">
                  <a:avLst/>
                </a:prstGeom>
                <a:solidFill>
                  <a:srgbClr val="001F3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0" name="椭圆 9">
                  <a:extLst>
                    <a:ext uri="{FF2B5EF4-FFF2-40B4-BE49-F238E27FC236}">
                      <a16:creationId xmlns:a16="http://schemas.microsoft.com/office/drawing/2014/main" id="{1C6F73E4-6E9F-4D46-9B38-5C3F233B3B6C}"/>
                    </a:ext>
                  </a:extLst>
                </p:cNvPr>
                <p:cNvSpPr/>
                <p:nvPr/>
              </p:nvSpPr>
              <p:spPr>
                <a:xfrm>
                  <a:off x="7732675" y="2812065"/>
                  <a:ext cx="1663160" cy="1667566"/>
                </a:xfrm>
                <a:prstGeom prst="ellipse">
                  <a:avLst/>
                </a:prstGeom>
                <a:solidFill>
                  <a:srgbClr val="F5ECD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9" name="椭圆 8">
                  <a:extLst>
                    <a:ext uri="{FF2B5EF4-FFF2-40B4-BE49-F238E27FC236}">
                      <a16:creationId xmlns:a16="http://schemas.microsoft.com/office/drawing/2014/main" id="{336B62D2-1E78-4B8F-8868-2751E2C6A97F}"/>
                    </a:ext>
                  </a:extLst>
                </p:cNvPr>
                <p:cNvSpPr/>
                <p:nvPr/>
              </p:nvSpPr>
              <p:spPr>
                <a:xfrm>
                  <a:off x="7853536" y="2935129"/>
                  <a:ext cx="1421439" cy="1421439"/>
                </a:xfrm>
                <a:prstGeom prst="ellipse">
                  <a:avLst/>
                </a:prstGeom>
                <a:solidFill>
                  <a:srgbClr val="4D4D4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8" name="椭圆 7">
                  <a:extLst>
                    <a:ext uri="{FF2B5EF4-FFF2-40B4-BE49-F238E27FC236}">
                      <a16:creationId xmlns:a16="http://schemas.microsoft.com/office/drawing/2014/main" id="{F7CA4E15-F63B-44AC-8A22-2F44D44EA338}"/>
                    </a:ext>
                  </a:extLst>
                </p:cNvPr>
                <p:cNvSpPr/>
                <p:nvPr/>
              </p:nvSpPr>
              <p:spPr>
                <a:xfrm>
                  <a:off x="8019600" y="3101193"/>
                  <a:ext cx="1089310" cy="1089310"/>
                </a:xfrm>
                <a:prstGeom prst="ellipse">
                  <a:avLst/>
                </a:prstGeom>
                <a:solidFill>
                  <a:srgbClr val="3232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5" name="椭圆 4">
                  <a:extLst>
                    <a:ext uri="{FF2B5EF4-FFF2-40B4-BE49-F238E27FC236}">
                      <a16:creationId xmlns:a16="http://schemas.microsoft.com/office/drawing/2014/main" id="{000766C9-9849-4DD4-81A1-78A4D76AC028}"/>
                    </a:ext>
                  </a:extLst>
                </p:cNvPr>
                <p:cNvSpPr/>
                <p:nvPr/>
              </p:nvSpPr>
              <p:spPr>
                <a:xfrm>
                  <a:off x="8362032" y="3443625"/>
                  <a:ext cx="404446" cy="404446"/>
                </a:xfrm>
                <a:prstGeom prst="ellipse">
                  <a:avLst/>
                </a:prstGeom>
                <a:solidFill>
                  <a:srgbClr val="B1B1B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12" name="椭圆 11">
                <a:extLst>
                  <a:ext uri="{FF2B5EF4-FFF2-40B4-BE49-F238E27FC236}">
                    <a16:creationId xmlns:a16="http://schemas.microsoft.com/office/drawing/2014/main" id="{A3634F6E-88AA-4C73-9117-78F219EEE9B7}"/>
                  </a:ext>
                </a:extLst>
              </p:cNvPr>
              <p:cNvSpPr/>
              <p:nvPr/>
            </p:nvSpPr>
            <p:spPr>
              <a:xfrm>
                <a:off x="8314613" y="3412183"/>
                <a:ext cx="166065" cy="166065"/>
              </a:xfrm>
              <a:prstGeom prst="ellipse">
                <a:avLst/>
              </a:prstGeom>
              <a:solidFill>
                <a:srgbClr val="B1B1B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6052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1991</TotalTime>
  <Words>12</Words>
  <Application>Microsoft Office PowerPoint</Application>
  <PresentationFormat>宽屏</PresentationFormat>
  <Paragraphs>4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等线</vt:lpstr>
      <vt:lpstr>等线 Light</vt:lpstr>
      <vt:lpstr>思源黑体 CN Medium</vt:lpstr>
      <vt:lpstr>思源黑体 CN Normal</vt:lpstr>
      <vt:lpstr>Arial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Li Notag</cp:lastModifiedBy>
  <cp:revision>45</cp:revision>
  <dcterms:created xsi:type="dcterms:W3CDTF">2018-08-23T10:08:30Z</dcterms:created>
  <dcterms:modified xsi:type="dcterms:W3CDTF">2018-09-07T07:56:47Z</dcterms:modified>
</cp:coreProperties>
</file>