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3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F4052"/>
    <a:srgbClr val="161617"/>
    <a:srgbClr val="FFCCCC"/>
    <a:srgbClr val="232528"/>
    <a:srgbClr val="1E1F21"/>
    <a:srgbClr val="FFFFFF"/>
    <a:srgbClr val="404040"/>
    <a:srgbClr val="749077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DAD8-A299-4F81-9681-841D3765C802}" type="datetimeFigureOut">
              <a:rPr lang="zh-CN" altLang="en-US" smtClean="0"/>
              <a:t>2018/11/25/Sun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756F-AF8A-4DAA-AA38-9DF4740DE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81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920E0-9C34-4283-B8EA-3F9565A17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701C47-7CBA-4512-AAD9-5FD3ADC4B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75EEF-DDE2-40D6-953F-27EDC78E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2018/11/25/Sun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97AF4-8355-4F26-B668-DE1BEFA0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D8B2C-E155-4D17-ADB9-74D48474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9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94C85-B3F3-40E4-A561-D827E54F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E8FDC9-5CE6-4618-A9DB-FF7D3D7F5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2096D6-71C3-4DC9-9E97-43D3EA44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2018/11/25/Sun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DABD6-F6C6-4754-9337-9ECB7AB2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E43781-8398-4ED5-849B-1BE59C6A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282175-AF37-4DDC-BD92-CC40B3531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B7583-185C-472C-93B4-8AF3A04BE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C4549-3C1E-478D-9079-C3CE5839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2018/11/25/Sun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87D6E0-126C-47F2-9AEB-FEE1B391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31D2E-67BB-43C2-9B90-B733102C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2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2018/11/25/Sun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7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2018/11/25/Sun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2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2018/11/25/Sun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2018/11/25/Sun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4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2018/11/25/Sun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9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2018/11/25/Sun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0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2018/11/25/Sun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98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2018/11/25/Sun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0D1DB-6051-4845-9D11-5CB3A605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7EA347-C6AA-4C89-9452-3DFE3F9F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3C57A-1A6D-4BB4-AA82-23149EC0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2018/11/25/Sun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77F9B3-925D-4068-B044-A2D64DE9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B27EA1-FD1A-4FD7-B7AC-EBE02773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50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2018/11/25/Sun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2018/11/25/Sun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6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2018/11/25/Sun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0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C431A-1B76-4CCF-A6F6-01572379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0B269F-47F3-4B10-8F9F-F61208EA9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764BD8-A821-443B-A902-06E054F0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2018/11/25/Sun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B7A2C-601A-45F5-AA2C-32387E07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05BD0-F073-4757-B44C-61D27EE8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8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33DDF-BE99-4A25-ADA8-F4A63B93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3A09F5-91E6-4050-80F4-7D8C36572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D9E8CF-561C-4D81-B8D8-FC0C0F126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A2F55A-C150-41A2-B5B9-C85F222E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2018/11/25/Sun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8FEE5B-92DA-4CC7-BBE4-A9A718E8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4F9AAE-387B-4C87-B5F7-90FC379F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93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61018-9C3C-44F5-AA42-36C7A17D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7C6EB7-3B7C-48CD-B0FF-71EC29E0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E5418D-64FF-47DC-BBE1-3319FB25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4D7378-4CB1-47DD-BF34-D0B391683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EDD54C-E857-40C2-B99E-819A00602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CA238C-A1DD-487B-8D42-EFE3DAE5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2018/11/25/Sun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6FED72-2A99-45AE-9935-564B7567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485435-314B-4491-A881-3E82B940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1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1B776-9C23-46E0-8395-494F1D4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4DEDE8-5E00-42E0-897C-EBF6AD68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2018/11/25/Sun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B5402E-B247-4626-AF26-031A1628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50A918-98DE-41EE-92A3-E780602A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97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302CB8-95AF-4B32-A7AE-2D6B4277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2018/11/25/Sun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F130D2-C692-4E1E-99E2-A59443B6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325C49-6657-41EA-8089-C59F4230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78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D6DE1-0601-4EC4-80B9-B31AC157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174457-6AE9-4EF8-863D-0559488C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38A40F-94F0-4AF9-A906-4BAF73CCD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4869E-E5FB-4BC6-A757-082A3359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2018/11/25/Sun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6E7024-4505-428F-8F4F-FDED01E3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2F56E1-2890-4A70-870C-1E3EE622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45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22F6C-578F-4C30-A421-000D2BAA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086663-4725-4AD0-9305-A19D9C09F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8B0BEB-7742-4E42-BF5A-B8B319135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78BBA8-C44E-4793-9E03-91B916AB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2018/11/25/Sun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BCB610-0628-4A99-AB48-5D93E0FC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23B773-8D42-4E68-913E-1084F33F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8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50187A-A967-4731-B2E6-8A5B8B4B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ACCE1F-6D61-4AD1-AD58-E179502C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83E56F-76B6-4F5C-9B86-60B1E033A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BC31-D3E4-443C-8A9F-52A183C90DBE}" type="datetimeFigureOut">
              <a:rPr lang="zh-CN" altLang="en-US" smtClean="0"/>
              <a:t>2018/11/25/Sun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51167-47E9-4191-8B35-F18538FC3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95A29-9905-46B2-B873-5A178AD17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6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C2D5-F6BA-4AF7-9F24-8056E98ECA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2018/11/25/Sun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ECF2-1C7C-4516-B186-97A70F9BDD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0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E154123-DEBA-47B9-9722-AD3161CFD623}"/>
              </a:ext>
            </a:extLst>
          </p:cNvPr>
          <p:cNvSpPr/>
          <p:nvPr/>
        </p:nvSpPr>
        <p:spPr>
          <a:xfrm>
            <a:off x="2165023" y="2700113"/>
            <a:ext cx="7861954" cy="11287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9000">
                <a:schemeClr val="bg1">
                  <a:alpha val="91000"/>
                </a:schemeClr>
              </a:gs>
              <a:gs pos="27000">
                <a:schemeClr val="bg1">
                  <a:alpha val="8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193BB7-1C61-488D-BD42-2894373D0663}"/>
              </a:ext>
            </a:extLst>
          </p:cNvPr>
          <p:cNvSpPr txBox="1"/>
          <p:nvPr/>
        </p:nvSpPr>
        <p:spPr>
          <a:xfrm>
            <a:off x="5413791" y="3225027"/>
            <a:ext cx="40963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大图版式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2603DE-E4D6-452E-B1E9-F732BA442742}"/>
              </a:ext>
            </a:extLst>
          </p:cNvPr>
          <p:cNvSpPr/>
          <p:nvPr/>
        </p:nvSpPr>
        <p:spPr>
          <a:xfrm>
            <a:off x="5404264" y="2710072"/>
            <a:ext cx="2068195" cy="50616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设计篇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版式设计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E96C171-EEBE-4E8F-BABA-0E1C16B8C1A4}"/>
              </a:ext>
            </a:extLst>
          </p:cNvPr>
          <p:cNvCxnSpPr>
            <a:cxnSpLocks/>
          </p:cNvCxnSpPr>
          <p:nvPr/>
        </p:nvCxnSpPr>
        <p:spPr>
          <a:xfrm>
            <a:off x="5404265" y="2817332"/>
            <a:ext cx="0" cy="9560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351D4B2-AE9A-4AD5-9A83-7870F4DAF8E1}"/>
              </a:ext>
            </a:extLst>
          </p:cNvPr>
          <p:cNvCxnSpPr>
            <a:cxnSpLocks/>
          </p:cNvCxnSpPr>
          <p:nvPr/>
        </p:nvCxnSpPr>
        <p:spPr>
          <a:xfrm>
            <a:off x="5404265" y="3207443"/>
            <a:ext cx="354473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103120A2-336D-4937-9BA5-48ADA509B658}"/>
              </a:ext>
            </a:extLst>
          </p:cNvPr>
          <p:cNvGrpSpPr/>
          <p:nvPr/>
        </p:nvGrpSpPr>
        <p:grpSpPr>
          <a:xfrm>
            <a:off x="4519778" y="2911892"/>
            <a:ext cx="718484" cy="754137"/>
            <a:chOff x="10067925" y="2255837"/>
            <a:chExt cx="515938" cy="584200"/>
          </a:xfrm>
          <a:solidFill>
            <a:schemeClr val="bg1">
              <a:lumMod val="50000"/>
            </a:schemeClr>
          </a:solidFill>
        </p:grpSpPr>
        <p:sp>
          <p:nvSpPr>
            <p:cNvPr id="8" name="Freeform 78">
              <a:extLst>
                <a:ext uri="{FF2B5EF4-FFF2-40B4-BE49-F238E27FC236}">
                  <a16:creationId xmlns:a16="http://schemas.microsoft.com/office/drawing/2014/main" id="{A22BE3D2-10B3-4B22-A4BD-E600C3DD3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9225" y="2255837"/>
              <a:ext cx="274638" cy="584200"/>
            </a:xfrm>
            <a:custGeom>
              <a:avLst/>
              <a:gdLst>
                <a:gd name="T0" fmla="*/ 5 w 147"/>
                <a:gd name="T1" fmla="*/ 96 h 314"/>
                <a:gd name="T2" fmla="*/ 5 w 147"/>
                <a:gd name="T3" fmla="*/ 25 h 314"/>
                <a:gd name="T4" fmla="*/ 142 w 147"/>
                <a:gd name="T5" fmla="*/ 25 h 314"/>
                <a:gd name="T6" fmla="*/ 142 w 147"/>
                <a:gd name="T7" fmla="*/ 190 h 314"/>
                <a:gd name="T8" fmla="*/ 5 w 147"/>
                <a:gd name="T9" fmla="*/ 190 h 314"/>
                <a:gd name="T10" fmla="*/ 5 w 147"/>
                <a:gd name="T11" fmla="*/ 128 h 314"/>
                <a:gd name="T12" fmla="*/ 0 w 147"/>
                <a:gd name="T13" fmla="*/ 126 h 314"/>
                <a:gd name="T14" fmla="*/ 0 w 147"/>
                <a:gd name="T15" fmla="*/ 196 h 314"/>
                <a:gd name="T16" fmla="*/ 22 w 147"/>
                <a:gd name="T17" fmla="*/ 196 h 314"/>
                <a:gd name="T18" fmla="*/ 21 w 147"/>
                <a:gd name="T19" fmla="*/ 201 h 314"/>
                <a:gd name="T20" fmla="*/ 11 w 147"/>
                <a:gd name="T21" fmla="*/ 201 h 314"/>
                <a:gd name="T22" fmla="*/ 11 w 147"/>
                <a:gd name="T23" fmla="*/ 213 h 314"/>
                <a:gd name="T24" fmla="*/ 20 w 147"/>
                <a:gd name="T25" fmla="*/ 213 h 314"/>
                <a:gd name="T26" fmla="*/ 5 w 147"/>
                <a:gd name="T27" fmla="*/ 312 h 314"/>
                <a:gd name="T28" fmla="*/ 17 w 147"/>
                <a:gd name="T29" fmla="*/ 314 h 314"/>
                <a:gd name="T30" fmla="*/ 32 w 147"/>
                <a:gd name="T31" fmla="*/ 213 h 314"/>
                <a:gd name="T32" fmla="*/ 67 w 147"/>
                <a:gd name="T33" fmla="*/ 213 h 314"/>
                <a:gd name="T34" fmla="*/ 67 w 147"/>
                <a:gd name="T35" fmla="*/ 223 h 314"/>
                <a:gd name="T36" fmla="*/ 79 w 147"/>
                <a:gd name="T37" fmla="*/ 223 h 314"/>
                <a:gd name="T38" fmla="*/ 79 w 147"/>
                <a:gd name="T39" fmla="*/ 213 h 314"/>
                <a:gd name="T40" fmla="*/ 114 w 147"/>
                <a:gd name="T41" fmla="*/ 213 h 314"/>
                <a:gd name="T42" fmla="*/ 129 w 147"/>
                <a:gd name="T43" fmla="*/ 314 h 314"/>
                <a:gd name="T44" fmla="*/ 141 w 147"/>
                <a:gd name="T45" fmla="*/ 312 h 314"/>
                <a:gd name="T46" fmla="*/ 126 w 147"/>
                <a:gd name="T47" fmla="*/ 213 h 314"/>
                <a:gd name="T48" fmla="*/ 135 w 147"/>
                <a:gd name="T49" fmla="*/ 213 h 314"/>
                <a:gd name="T50" fmla="*/ 135 w 147"/>
                <a:gd name="T51" fmla="*/ 201 h 314"/>
                <a:gd name="T52" fmla="*/ 125 w 147"/>
                <a:gd name="T53" fmla="*/ 201 h 314"/>
                <a:gd name="T54" fmla="*/ 124 w 147"/>
                <a:gd name="T55" fmla="*/ 196 h 314"/>
                <a:gd name="T56" fmla="*/ 147 w 147"/>
                <a:gd name="T57" fmla="*/ 196 h 314"/>
                <a:gd name="T58" fmla="*/ 147 w 147"/>
                <a:gd name="T59" fmla="*/ 193 h 314"/>
                <a:gd name="T60" fmla="*/ 147 w 147"/>
                <a:gd name="T61" fmla="*/ 19 h 314"/>
                <a:gd name="T62" fmla="*/ 79 w 147"/>
                <a:gd name="T63" fmla="*/ 19 h 314"/>
                <a:gd name="T64" fmla="*/ 79 w 147"/>
                <a:gd name="T65" fmla="*/ 0 h 314"/>
                <a:gd name="T66" fmla="*/ 67 w 147"/>
                <a:gd name="T67" fmla="*/ 0 h 314"/>
                <a:gd name="T68" fmla="*/ 67 w 147"/>
                <a:gd name="T69" fmla="*/ 19 h 314"/>
                <a:gd name="T70" fmla="*/ 0 w 147"/>
                <a:gd name="T71" fmla="*/ 19 h 314"/>
                <a:gd name="T72" fmla="*/ 0 w 147"/>
                <a:gd name="T73" fmla="*/ 92 h 314"/>
                <a:gd name="T74" fmla="*/ 5 w 147"/>
                <a:gd name="T75" fmla="*/ 96 h 314"/>
                <a:gd name="T76" fmla="*/ 34 w 147"/>
                <a:gd name="T77" fmla="*/ 201 h 314"/>
                <a:gd name="T78" fmla="*/ 34 w 147"/>
                <a:gd name="T79" fmla="*/ 196 h 314"/>
                <a:gd name="T80" fmla="*/ 67 w 147"/>
                <a:gd name="T81" fmla="*/ 196 h 314"/>
                <a:gd name="T82" fmla="*/ 67 w 147"/>
                <a:gd name="T83" fmla="*/ 201 h 314"/>
                <a:gd name="T84" fmla="*/ 34 w 147"/>
                <a:gd name="T85" fmla="*/ 201 h 314"/>
                <a:gd name="T86" fmla="*/ 113 w 147"/>
                <a:gd name="T87" fmla="*/ 201 h 314"/>
                <a:gd name="T88" fmla="*/ 79 w 147"/>
                <a:gd name="T89" fmla="*/ 201 h 314"/>
                <a:gd name="T90" fmla="*/ 79 w 147"/>
                <a:gd name="T91" fmla="*/ 196 h 314"/>
                <a:gd name="T92" fmla="*/ 112 w 147"/>
                <a:gd name="T93" fmla="*/ 196 h 314"/>
                <a:gd name="T94" fmla="*/ 113 w 147"/>
                <a:gd name="T95" fmla="*/ 2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7" h="314">
                  <a:moveTo>
                    <a:pt x="5" y="9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2" y="190"/>
                    <a:pt x="142" y="190"/>
                    <a:pt x="142" y="190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2" y="127"/>
                    <a:pt x="0" y="12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11" y="201"/>
                    <a:pt x="11" y="201"/>
                    <a:pt x="11" y="201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5" y="312"/>
                    <a:pt x="5" y="312"/>
                    <a:pt x="5" y="312"/>
                  </a:cubicBezTo>
                  <a:cubicBezTo>
                    <a:pt x="17" y="314"/>
                    <a:pt x="17" y="314"/>
                    <a:pt x="17" y="314"/>
                  </a:cubicBezTo>
                  <a:cubicBezTo>
                    <a:pt x="32" y="213"/>
                    <a:pt x="32" y="213"/>
                    <a:pt x="32" y="213"/>
                  </a:cubicBezTo>
                  <a:cubicBezTo>
                    <a:pt x="67" y="213"/>
                    <a:pt x="67" y="213"/>
                    <a:pt x="67" y="213"/>
                  </a:cubicBezTo>
                  <a:cubicBezTo>
                    <a:pt x="67" y="223"/>
                    <a:pt x="67" y="223"/>
                    <a:pt x="67" y="223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13"/>
                    <a:pt x="79" y="213"/>
                    <a:pt x="7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9" y="314"/>
                    <a:pt x="129" y="314"/>
                    <a:pt x="129" y="314"/>
                  </a:cubicBezTo>
                  <a:cubicBezTo>
                    <a:pt x="141" y="312"/>
                    <a:pt x="141" y="312"/>
                    <a:pt x="141" y="312"/>
                  </a:cubicBezTo>
                  <a:cubicBezTo>
                    <a:pt x="126" y="213"/>
                    <a:pt x="126" y="213"/>
                    <a:pt x="126" y="213"/>
                  </a:cubicBezTo>
                  <a:cubicBezTo>
                    <a:pt x="135" y="213"/>
                    <a:pt x="135" y="213"/>
                    <a:pt x="135" y="213"/>
                  </a:cubicBezTo>
                  <a:cubicBezTo>
                    <a:pt x="135" y="201"/>
                    <a:pt x="135" y="201"/>
                    <a:pt x="135" y="201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4" y="196"/>
                    <a:pt x="124" y="196"/>
                    <a:pt x="124" y="19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2" y="94"/>
                    <a:pt x="4" y="95"/>
                    <a:pt x="5" y="96"/>
                  </a:cubicBezTo>
                  <a:close/>
                  <a:moveTo>
                    <a:pt x="34" y="201"/>
                  </a:moveTo>
                  <a:cubicBezTo>
                    <a:pt x="34" y="196"/>
                    <a:pt x="34" y="196"/>
                    <a:pt x="34" y="196"/>
                  </a:cubicBezTo>
                  <a:cubicBezTo>
                    <a:pt x="67" y="196"/>
                    <a:pt x="67" y="196"/>
                    <a:pt x="67" y="196"/>
                  </a:cubicBezTo>
                  <a:cubicBezTo>
                    <a:pt x="67" y="201"/>
                    <a:pt x="67" y="201"/>
                    <a:pt x="67" y="201"/>
                  </a:cubicBezTo>
                  <a:lnTo>
                    <a:pt x="34" y="201"/>
                  </a:lnTo>
                  <a:close/>
                  <a:moveTo>
                    <a:pt x="113" y="201"/>
                  </a:moveTo>
                  <a:cubicBezTo>
                    <a:pt x="79" y="201"/>
                    <a:pt x="79" y="201"/>
                    <a:pt x="79" y="201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112" y="196"/>
                    <a:pt x="112" y="196"/>
                    <a:pt x="112" y="196"/>
                  </a:cubicBezTo>
                  <a:lnTo>
                    <a:pt x="113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9">
              <a:extLst>
                <a:ext uri="{FF2B5EF4-FFF2-40B4-BE49-F238E27FC236}">
                  <a16:creationId xmlns:a16="http://schemas.microsoft.com/office/drawing/2014/main" id="{F853B1AE-C468-4F05-8D58-537DB8A23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7488" y="2365374"/>
              <a:ext cx="171450" cy="188913"/>
            </a:xfrm>
            <a:custGeom>
              <a:avLst/>
              <a:gdLst>
                <a:gd name="T0" fmla="*/ 70 w 92"/>
                <a:gd name="T1" fmla="*/ 93 h 101"/>
                <a:gd name="T2" fmla="*/ 70 w 92"/>
                <a:gd name="T3" fmla="*/ 93 h 101"/>
                <a:gd name="T4" fmla="*/ 71 w 92"/>
                <a:gd name="T5" fmla="*/ 91 h 101"/>
                <a:gd name="T6" fmla="*/ 78 w 92"/>
                <a:gd name="T7" fmla="*/ 79 h 101"/>
                <a:gd name="T8" fmla="*/ 79 w 92"/>
                <a:gd name="T9" fmla="*/ 68 h 101"/>
                <a:gd name="T10" fmla="*/ 74 w 92"/>
                <a:gd name="T11" fmla="*/ 63 h 101"/>
                <a:gd name="T12" fmla="*/ 67 w 92"/>
                <a:gd name="T13" fmla="*/ 63 h 101"/>
                <a:gd name="T14" fmla="*/ 52 w 92"/>
                <a:gd name="T15" fmla="*/ 69 h 101"/>
                <a:gd name="T16" fmla="*/ 25 w 92"/>
                <a:gd name="T17" fmla="*/ 78 h 101"/>
                <a:gd name="T18" fmla="*/ 14 w 92"/>
                <a:gd name="T19" fmla="*/ 79 h 101"/>
                <a:gd name="T20" fmla="*/ 11 w 92"/>
                <a:gd name="T21" fmla="*/ 76 h 101"/>
                <a:gd name="T22" fmla="*/ 22 w 92"/>
                <a:gd name="T23" fmla="*/ 56 h 101"/>
                <a:gd name="T24" fmla="*/ 27 w 92"/>
                <a:gd name="T25" fmla="*/ 49 h 101"/>
                <a:gd name="T26" fmla="*/ 25 w 92"/>
                <a:gd name="T27" fmla="*/ 44 h 101"/>
                <a:gd name="T28" fmla="*/ 31 w 92"/>
                <a:gd name="T29" fmla="*/ 43 h 101"/>
                <a:gd name="T30" fmla="*/ 36 w 92"/>
                <a:gd name="T31" fmla="*/ 36 h 101"/>
                <a:gd name="T32" fmla="*/ 50 w 92"/>
                <a:gd name="T33" fmla="*/ 12 h 101"/>
                <a:gd name="T34" fmla="*/ 49 w 92"/>
                <a:gd name="T35" fmla="*/ 5 h 101"/>
                <a:gd name="T36" fmla="*/ 43 w 92"/>
                <a:gd name="T37" fmla="*/ 1 h 101"/>
                <a:gd name="T38" fmla="*/ 33 w 92"/>
                <a:gd name="T39" fmla="*/ 3 h 101"/>
                <a:gd name="T40" fmla="*/ 20 w 92"/>
                <a:gd name="T41" fmla="*/ 11 h 101"/>
                <a:gd name="T42" fmla="*/ 8 w 92"/>
                <a:gd name="T43" fmla="*/ 21 h 101"/>
                <a:gd name="T44" fmla="*/ 4 w 92"/>
                <a:gd name="T45" fmla="*/ 24 h 101"/>
                <a:gd name="T46" fmla="*/ 6 w 92"/>
                <a:gd name="T47" fmla="*/ 23 h 101"/>
                <a:gd name="T48" fmla="*/ 13 w 92"/>
                <a:gd name="T49" fmla="*/ 25 h 101"/>
                <a:gd name="T50" fmla="*/ 24 w 92"/>
                <a:gd name="T51" fmla="*/ 18 h 101"/>
                <a:gd name="T52" fmla="*/ 37 w 92"/>
                <a:gd name="T53" fmla="*/ 10 h 101"/>
                <a:gd name="T54" fmla="*/ 41 w 92"/>
                <a:gd name="T55" fmla="*/ 9 h 101"/>
                <a:gd name="T56" fmla="*/ 41 w 92"/>
                <a:gd name="T57" fmla="*/ 10 h 101"/>
                <a:gd name="T58" fmla="*/ 28 w 92"/>
                <a:gd name="T59" fmla="*/ 30 h 101"/>
                <a:gd name="T60" fmla="*/ 22 w 92"/>
                <a:gd name="T61" fmla="*/ 39 h 101"/>
                <a:gd name="T62" fmla="*/ 25 w 92"/>
                <a:gd name="T63" fmla="*/ 40 h 101"/>
                <a:gd name="T64" fmla="*/ 22 w 92"/>
                <a:gd name="T65" fmla="*/ 47 h 101"/>
                <a:gd name="T66" fmla="*/ 19 w 92"/>
                <a:gd name="T67" fmla="*/ 45 h 101"/>
                <a:gd name="T68" fmla="*/ 19 w 92"/>
                <a:gd name="T69" fmla="*/ 46 h 101"/>
                <a:gd name="T70" fmla="*/ 6 w 92"/>
                <a:gd name="T71" fmla="*/ 61 h 101"/>
                <a:gd name="T72" fmla="*/ 1 w 92"/>
                <a:gd name="T73" fmla="*/ 75 h 101"/>
                <a:gd name="T74" fmla="*/ 3 w 92"/>
                <a:gd name="T75" fmla="*/ 85 h 101"/>
                <a:gd name="T76" fmla="*/ 12 w 92"/>
                <a:gd name="T77" fmla="*/ 90 h 101"/>
                <a:gd name="T78" fmla="*/ 28 w 92"/>
                <a:gd name="T79" fmla="*/ 89 h 101"/>
                <a:gd name="T80" fmla="*/ 56 w 92"/>
                <a:gd name="T81" fmla="*/ 78 h 101"/>
                <a:gd name="T82" fmla="*/ 69 w 92"/>
                <a:gd name="T83" fmla="*/ 72 h 101"/>
                <a:gd name="T84" fmla="*/ 70 w 92"/>
                <a:gd name="T85" fmla="*/ 75 h 101"/>
                <a:gd name="T86" fmla="*/ 64 w 92"/>
                <a:gd name="T87" fmla="*/ 87 h 101"/>
                <a:gd name="T88" fmla="*/ 63 w 92"/>
                <a:gd name="T89" fmla="*/ 97 h 101"/>
                <a:gd name="T90" fmla="*/ 72 w 92"/>
                <a:gd name="T91" fmla="*/ 100 h 101"/>
                <a:gd name="T92" fmla="*/ 92 w 92"/>
                <a:gd name="T93" fmla="*/ 82 h 101"/>
                <a:gd name="T94" fmla="*/ 70 w 92"/>
                <a:gd name="T95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101">
                  <a:moveTo>
                    <a:pt x="70" y="93"/>
                  </a:move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70" y="92"/>
                    <a:pt x="71" y="91"/>
                  </a:cubicBezTo>
                  <a:cubicBezTo>
                    <a:pt x="73" y="87"/>
                    <a:pt x="76" y="84"/>
                    <a:pt x="78" y="79"/>
                  </a:cubicBezTo>
                  <a:cubicBezTo>
                    <a:pt x="79" y="76"/>
                    <a:pt x="81" y="73"/>
                    <a:pt x="79" y="68"/>
                  </a:cubicBezTo>
                  <a:cubicBezTo>
                    <a:pt x="77" y="66"/>
                    <a:pt x="76" y="64"/>
                    <a:pt x="74" y="63"/>
                  </a:cubicBezTo>
                  <a:cubicBezTo>
                    <a:pt x="71" y="62"/>
                    <a:pt x="69" y="62"/>
                    <a:pt x="67" y="63"/>
                  </a:cubicBezTo>
                  <a:cubicBezTo>
                    <a:pt x="61" y="64"/>
                    <a:pt x="56" y="67"/>
                    <a:pt x="52" y="69"/>
                  </a:cubicBezTo>
                  <a:cubicBezTo>
                    <a:pt x="43" y="73"/>
                    <a:pt x="34" y="77"/>
                    <a:pt x="25" y="78"/>
                  </a:cubicBezTo>
                  <a:cubicBezTo>
                    <a:pt x="21" y="79"/>
                    <a:pt x="17" y="80"/>
                    <a:pt x="14" y="79"/>
                  </a:cubicBezTo>
                  <a:cubicBezTo>
                    <a:pt x="10" y="78"/>
                    <a:pt x="12" y="79"/>
                    <a:pt x="11" y="76"/>
                  </a:cubicBezTo>
                  <a:cubicBezTo>
                    <a:pt x="14" y="65"/>
                    <a:pt x="22" y="56"/>
                    <a:pt x="22" y="56"/>
                  </a:cubicBezTo>
                  <a:cubicBezTo>
                    <a:pt x="22" y="56"/>
                    <a:pt x="24" y="54"/>
                    <a:pt x="27" y="49"/>
                  </a:cubicBezTo>
                  <a:cubicBezTo>
                    <a:pt x="25" y="47"/>
                    <a:pt x="25" y="45"/>
                    <a:pt x="25" y="44"/>
                  </a:cubicBezTo>
                  <a:cubicBezTo>
                    <a:pt x="26" y="43"/>
                    <a:pt x="28" y="43"/>
                    <a:pt x="31" y="43"/>
                  </a:cubicBezTo>
                  <a:cubicBezTo>
                    <a:pt x="32" y="41"/>
                    <a:pt x="34" y="39"/>
                    <a:pt x="36" y="36"/>
                  </a:cubicBezTo>
                  <a:cubicBezTo>
                    <a:pt x="40" y="29"/>
                    <a:pt x="46" y="23"/>
                    <a:pt x="50" y="12"/>
                  </a:cubicBezTo>
                  <a:cubicBezTo>
                    <a:pt x="50" y="10"/>
                    <a:pt x="50" y="8"/>
                    <a:pt x="49" y="5"/>
                  </a:cubicBezTo>
                  <a:cubicBezTo>
                    <a:pt x="47" y="3"/>
                    <a:pt x="45" y="1"/>
                    <a:pt x="43" y="1"/>
                  </a:cubicBezTo>
                  <a:cubicBezTo>
                    <a:pt x="39" y="0"/>
                    <a:pt x="36" y="2"/>
                    <a:pt x="33" y="3"/>
                  </a:cubicBezTo>
                  <a:cubicBezTo>
                    <a:pt x="28" y="5"/>
                    <a:pt x="24" y="8"/>
                    <a:pt x="20" y="11"/>
                  </a:cubicBezTo>
                  <a:cubicBezTo>
                    <a:pt x="16" y="14"/>
                    <a:pt x="12" y="18"/>
                    <a:pt x="8" y="21"/>
                  </a:cubicBezTo>
                  <a:cubicBezTo>
                    <a:pt x="7" y="22"/>
                    <a:pt x="5" y="23"/>
                    <a:pt x="4" y="24"/>
                  </a:cubicBezTo>
                  <a:cubicBezTo>
                    <a:pt x="5" y="24"/>
                    <a:pt x="5" y="23"/>
                    <a:pt x="6" y="23"/>
                  </a:cubicBezTo>
                  <a:cubicBezTo>
                    <a:pt x="9" y="23"/>
                    <a:pt x="11" y="24"/>
                    <a:pt x="13" y="25"/>
                  </a:cubicBezTo>
                  <a:cubicBezTo>
                    <a:pt x="17" y="23"/>
                    <a:pt x="21" y="20"/>
                    <a:pt x="24" y="18"/>
                  </a:cubicBezTo>
                  <a:cubicBezTo>
                    <a:pt x="28" y="15"/>
                    <a:pt x="33" y="12"/>
                    <a:pt x="37" y="10"/>
                  </a:cubicBezTo>
                  <a:cubicBezTo>
                    <a:pt x="38" y="10"/>
                    <a:pt x="40" y="9"/>
                    <a:pt x="41" y="9"/>
                  </a:cubicBezTo>
                  <a:cubicBezTo>
                    <a:pt x="41" y="9"/>
                    <a:pt x="41" y="10"/>
                    <a:pt x="41" y="10"/>
                  </a:cubicBezTo>
                  <a:cubicBezTo>
                    <a:pt x="39" y="17"/>
                    <a:pt x="32" y="24"/>
                    <a:pt x="28" y="30"/>
                  </a:cubicBezTo>
                  <a:cubicBezTo>
                    <a:pt x="26" y="33"/>
                    <a:pt x="24" y="36"/>
                    <a:pt x="22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6"/>
                  </a:cubicBezTo>
                  <a:cubicBezTo>
                    <a:pt x="15" y="52"/>
                    <a:pt x="11" y="57"/>
                    <a:pt x="6" y="61"/>
                  </a:cubicBezTo>
                  <a:cubicBezTo>
                    <a:pt x="4" y="64"/>
                    <a:pt x="2" y="69"/>
                    <a:pt x="1" y="75"/>
                  </a:cubicBezTo>
                  <a:cubicBezTo>
                    <a:pt x="0" y="78"/>
                    <a:pt x="1" y="82"/>
                    <a:pt x="3" y="85"/>
                  </a:cubicBezTo>
                  <a:cubicBezTo>
                    <a:pt x="6" y="88"/>
                    <a:pt x="9" y="89"/>
                    <a:pt x="12" y="90"/>
                  </a:cubicBezTo>
                  <a:cubicBezTo>
                    <a:pt x="17" y="91"/>
                    <a:pt x="23" y="90"/>
                    <a:pt x="28" y="89"/>
                  </a:cubicBezTo>
                  <a:cubicBezTo>
                    <a:pt x="38" y="86"/>
                    <a:pt x="47" y="82"/>
                    <a:pt x="56" y="78"/>
                  </a:cubicBezTo>
                  <a:cubicBezTo>
                    <a:pt x="61" y="75"/>
                    <a:pt x="65" y="73"/>
                    <a:pt x="69" y="72"/>
                  </a:cubicBezTo>
                  <a:cubicBezTo>
                    <a:pt x="70" y="72"/>
                    <a:pt x="71" y="71"/>
                    <a:pt x="70" y="75"/>
                  </a:cubicBezTo>
                  <a:cubicBezTo>
                    <a:pt x="68" y="79"/>
                    <a:pt x="66" y="83"/>
                    <a:pt x="64" y="87"/>
                  </a:cubicBezTo>
                  <a:cubicBezTo>
                    <a:pt x="63" y="90"/>
                    <a:pt x="61" y="92"/>
                    <a:pt x="63" y="97"/>
                  </a:cubicBezTo>
                  <a:cubicBezTo>
                    <a:pt x="65" y="101"/>
                    <a:pt x="70" y="101"/>
                    <a:pt x="72" y="100"/>
                  </a:cubicBezTo>
                  <a:cubicBezTo>
                    <a:pt x="88" y="92"/>
                    <a:pt x="92" y="83"/>
                    <a:pt x="92" y="82"/>
                  </a:cubicBezTo>
                  <a:cubicBezTo>
                    <a:pt x="91" y="80"/>
                    <a:pt x="82" y="89"/>
                    <a:pt x="7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EA0AD378-8AA5-4071-BB65-084608187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6213" y="2335212"/>
              <a:ext cx="84138" cy="90488"/>
            </a:xfrm>
            <a:custGeom>
              <a:avLst/>
              <a:gdLst>
                <a:gd name="T0" fmla="*/ 16 w 45"/>
                <a:gd name="T1" fmla="*/ 46 h 48"/>
                <a:gd name="T2" fmla="*/ 22 w 45"/>
                <a:gd name="T3" fmla="*/ 41 h 48"/>
                <a:gd name="T4" fmla="*/ 30 w 45"/>
                <a:gd name="T5" fmla="*/ 21 h 48"/>
                <a:gd name="T6" fmla="*/ 44 w 45"/>
                <a:gd name="T7" fmla="*/ 0 h 48"/>
                <a:gd name="T8" fmla="*/ 27 w 45"/>
                <a:gd name="T9" fmla="*/ 19 h 48"/>
                <a:gd name="T10" fmla="*/ 17 w 45"/>
                <a:gd name="T11" fmla="*/ 41 h 48"/>
                <a:gd name="T12" fmla="*/ 3 w 45"/>
                <a:gd name="T13" fmla="*/ 34 h 48"/>
                <a:gd name="T14" fmla="*/ 0 w 45"/>
                <a:gd name="T15" fmla="*/ 40 h 48"/>
                <a:gd name="T16" fmla="*/ 15 w 45"/>
                <a:gd name="T17" fmla="*/ 48 h 48"/>
                <a:gd name="T18" fmla="*/ 16 w 45"/>
                <a:gd name="T1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8">
                  <a:moveTo>
                    <a:pt x="16" y="46"/>
                  </a:moveTo>
                  <a:cubicBezTo>
                    <a:pt x="17" y="44"/>
                    <a:pt x="20" y="42"/>
                    <a:pt x="22" y="41"/>
                  </a:cubicBezTo>
                  <a:cubicBezTo>
                    <a:pt x="22" y="35"/>
                    <a:pt x="27" y="27"/>
                    <a:pt x="30" y="21"/>
                  </a:cubicBezTo>
                  <a:cubicBezTo>
                    <a:pt x="39" y="9"/>
                    <a:pt x="45" y="1"/>
                    <a:pt x="44" y="0"/>
                  </a:cubicBezTo>
                  <a:cubicBezTo>
                    <a:pt x="44" y="0"/>
                    <a:pt x="37" y="7"/>
                    <a:pt x="27" y="19"/>
                  </a:cubicBezTo>
                  <a:cubicBezTo>
                    <a:pt x="23" y="25"/>
                    <a:pt x="17" y="30"/>
                    <a:pt x="17" y="4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6" y="47"/>
                    <a:pt x="1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1">
              <a:extLst>
                <a:ext uri="{FF2B5EF4-FFF2-40B4-BE49-F238E27FC236}">
                  <a16:creationId xmlns:a16="http://schemas.microsoft.com/office/drawing/2014/main" id="{28A5F49A-1973-4655-BF02-CFFE68616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1463" y="2447924"/>
              <a:ext cx="33338" cy="23813"/>
            </a:xfrm>
            <a:custGeom>
              <a:avLst/>
              <a:gdLst>
                <a:gd name="T0" fmla="*/ 5 w 18"/>
                <a:gd name="T1" fmla="*/ 9 h 13"/>
                <a:gd name="T2" fmla="*/ 17 w 18"/>
                <a:gd name="T3" fmla="*/ 11 h 13"/>
                <a:gd name="T4" fmla="*/ 9 w 18"/>
                <a:gd name="T5" fmla="*/ 2 h 13"/>
                <a:gd name="T6" fmla="*/ 4 w 18"/>
                <a:gd name="T7" fmla="*/ 0 h 13"/>
                <a:gd name="T8" fmla="*/ 0 w 18"/>
                <a:gd name="T9" fmla="*/ 7 h 13"/>
                <a:gd name="T10" fmla="*/ 5 w 18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5" y="9"/>
                  </a:moveTo>
                  <a:cubicBezTo>
                    <a:pt x="11" y="12"/>
                    <a:pt x="16" y="13"/>
                    <a:pt x="17" y="11"/>
                  </a:cubicBezTo>
                  <a:cubicBezTo>
                    <a:pt x="18" y="9"/>
                    <a:pt x="14" y="5"/>
                    <a:pt x="9" y="2"/>
                  </a:cubicBezTo>
                  <a:cubicBezTo>
                    <a:pt x="7" y="1"/>
                    <a:pt x="6" y="1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2">
              <a:extLst>
                <a:ext uri="{FF2B5EF4-FFF2-40B4-BE49-F238E27FC236}">
                  <a16:creationId xmlns:a16="http://schemas.microsoft.com/office/drawing/2014/main" id="{2A70231B-14C3-4250-9276-46E7DC9F0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7925" y="2378074"/>
              <a:ext cx="342900" cy="461963"/>
            </a:xfrm>
            <a:custGeom>
              <a:avLst/>
              <a:gdLst>
                <a:gd name="T0" fmla="*/ 9 w 184"/>
                <a:gd name="T1" fmla="*/ 63 h 248"/>
                <a:gd name="T2" fmla="*/ 18 w 184"/>
                <a:gd name="T3" fmla="*/ 64 h 248"/>
                <a:gd name="T4" fmla="*/ 36 w 184"/>
                <a:gd name="T5" fmla="*/ 61 h 248"/>
                <a:gd name="T6" fmla="*/ 37 w 184"/>
                <a:gd name="T7" fmla="*/ 61 h 248"/>
                <a:gd name="T8" fmla="*/ 37 w 184"/>
                <a:gd name="T9" fmla="*/ 82 h 248"/>
                <a:gd name="T10" fmla="*/ 23 w 184"/>
                <a:gd name="T11" fmla="*/ 228 h 248"/>
                <a:gd name="T12" fmla="*/ 38 w 184"/>
                <a:gd name="T13" fmla="*/ 246 h 248"/>
                <a:gd name="T14" fmla="*/ 55 w 184"/>
                <a:gd name="T15" fmla="*/ 231 h 248"/>
                <a:gd name="T16" fmla="*/ 67 w 184"/>
                <a:gd name="T17" fmla="*/ 111 h 248"/>
                <a:gd name="T18" fmla="*/ 78 w 184"/>
                <a:gd name="T19" fmla="*/ 111 h 248"/>
                <a:gd name="T20" fmla="*/ 90 w 184"/>
                <a:gd name="T21" fmla="*/ 232 h 248"/>
                <a:gd name="T22" fmla="*/ 108 w 184"/>
                <a:gd name="T23" fmla="*/ 247 h 248"/>
                <a:gd name="T24" fmla="*/ 123 w 184"/>
                <a:gd name="T25" fmla="*/ 229 h 248"/>
                <a:gd name="T26" fmla="*/ 109 w 184"/>
                <a:gd name="T27" fmla="*/ 82 h 248"/>
                <a:gd name="T28" fmla="*/ 109 w 184"/>
                <a:gd name="T29" fmla="*/ 41 h 248"/>
                <a:gd name="T30" fmla="*/ 123 w 184"/>
                <a:gd name="T31" fmla="*/ 52 h 248"/>
                <a:gd name="T32" fmla="*/ 146 w 184"/>
                <a:gd name="T33" fmla="*/ 60 h 248"/>
                <a:gd name="T34" fmla="*/ 147 w 184"/>
                <a:gd name="T35" fmla="*/ 60 h 248"/>
                <a:gd name="T36" fmla="*/ 165 w 184"/>
                <a:gd name="T37" fmla="*/ 54 h 248"/>
                <a:gd name="T38" fmla="*/ 181 w 184"/>
                <a:gd name="T39" fmla="*/ 36 h 248"/>
                <a:gd name="T40" fmla="*/ 178 w 184"/>
                <a:gd name="T41" fmla="*/ 22 h 248"/>
                <a:gd name="T42" fmla="*/ 163 w 184"/>
                <a:gd name="T43" fmla="*/ 25 h 248"/>
                <a:gd name="T44" fmla="*/ 154 w 184"/>
                <a:gd name="T45" fmla="*/ 36 h 248"/>
                <a:gd name="T46" fmla="*/ 146 w 184"/>
                <a:gd name="T47" fmla="*/ 38 h 248"/>
                <a:gd name="T48" fmla="*/ 134 w 184"/>
                <a:gd name="T49" fmla="*/ 34 h 248"/>
                <a:gd name="T50" fmla="*/ 115 w 184"/>
                <a:gd name="T51" fmla="*/ 16 h 248"/>
                <a:gd name="T52" fmla="*/ 109 w 184"/>
                <a:gd name="T53" fmla="*/ 8 h 248"/>
                <a:gd name="T54" fmla="*/ 108 w 184"/>
                <a:gd name="T55" fmla="*/ 7 h 248"/>
                <a:gd name="T56" fmla="*/ 98 w 184"/>
                <a:gd name="T57" fmla="*/ 0 h 248"/>
                <a:gd name="T58" fmla="*/ 47 w 184"/>
                <a:gd name="T59" fmla="*/ 0 h 248"/>
                <a:gd name="T60" fmla="*/ 44 w 184"/>
                <a:gd name="T61" fmla="*/ 1 h 248"/>
                <a:gd name="T62" fmla="*/ 43 w 184"/>
                <a:gd name="T63" fmla="*/ 1 h 248"/>
                <a:gd name="T64" fmla="*/ 31 w 184"/>
                <a:gd name="T65" fmla="*/ 9 h 248"/>
                <a:gd name="T66" fmla="*/ 12 w 184"/>
                <a:gd name="T67" fmla="*/ 26 h 248"/>
                <a:gd name="T68" fmla="*/ 4 w 184"/>
                <a:gd name="T69" fmla="*/ 37 h 248"/>
                <a:gd name="T70" fmla="*/ 0 w 184"/>
                <a:gd name="T71" fmla="*/ 49 h 248"/>
                <a:gd name="T72" fmla="*/ 2 w 184"/>
                <a:gd name="T73" fmla="*/ 56 h 248"/>
                <a:gd name="T74" fmla="*/ 9 w 184"/>
                <a:gd name="T75" fmla="*/ 63 h 248"/>
                <a:gd name="T76" fmla="*/ 37 w 184"/>
                <a:gd name="T77" fmla="*/ 31 h 248"/>
                <a:gd name="T78" fmla="*/ 37 w 184"/>
                <a:gd name="T79" fmla="*/ 38 h 248"/>
                <a:gd name="T80" fmla="*/ 30 w 184"/>
                <a:gd name="T81" fmla="*/ 41 h 248"/>
                <a:gd name="T82" fmla="*/ 27 w 184"/>
                <a:gd name="T83" fmla="*/ 42 h 248"/>
                <a:gd name="T84" fmla="*/ 37 w 184"/>
                <a:gd name="T85" fmla="*/ 3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4" h="248">
                  <a:moveTo>
                    <a:pt x="9" y="63"/>
                  </a:moveTo>
                  <a:cubicBezTo>
                    <a:pt x="12" y="64"/>
                    <a:pt x="15" y="64"/>
                    <a:pt x="18" y="64"/>
                  </a:cubicBezTo>
                  <a:cubicBezTo>
                    <a:pt x="23" y="64"/>
                    <a:pt x="29" y="63"/>
                    <a:pt x="36" y="61"/>
                  </a:cubicBezTo>
                  <a:cubicBezTo>
                    <a:pt x="36" y="61"/>
                    <a:pt x="37" y="61"/>
                    <a:pt x="37" y="61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23" y="228"/>
                    <a:pt x="23" y="228"/>
                    <a:pt x="23" y="228"/>
                  </a:cubicBezTo>
                  <a:cubicBezTo>
                    <a:pt x="22" y="237"/>
                    <a:pt x="29" y="245"/>
                    <a:pt x="38" y="246"/>
                  </a:cubicBezTo>
                  <a:cubicBezTo>
                    <a:pt x="47" y="247"/>
                    <a:pt x="55" y="240"/>
                    <a:pt x="55" y="23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90" y="232"/>
                    <a:pt x="90" y="232"/>
                    <a:pt x="90" y="232"/>
                  </a:cubicBezTo>
                  <a:cubicBezTo>
                    <a:pt x="91" y="241"/>
                    <a:pt x="99" y="248"/>
                    <a:pt x="108" y="247"/>
                  </a:cubicBezTo>
                  <a:cubicBezTo>
                    <a:pt x="117" y="246"/>
                    <a:pt x="124" y="238"/>
                    <a:pt x="123" y="229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13" y="45"/>
                    <a:pt x="117" y="49"/>
                    <a:pt x="123" y="52"/>
                  </a:cubicBezTo>
                  <a:cubicBezTo>
                    <a:pt x="129" y="56"/>
                    <a:pt x="137" y="60"/>
                    <a:pt x="146" y="60"/>
                  </a:cubicBezTo>
                  <a:cubicBezTo>
                    <a:pt x="146" y="60"/>
                    <a:pt x="146" y="60"/>
                    <a:pt x="147" y="60"/>
                  </a:cubicBezTo>
                  <a:cubicBezTo>
                    <a:pt x="153" y="60"/>
                    <a:pt x="159" y="58"/>
                    <a:pt x="165" y="54"/>
                  </a:cubicBezTo>
                  <a:cubicBezTo>
                    <a:pt x="171" y="50"/>
                    <a:pt x="177" y="44"/>
                    <a:pt x="181" y="36"/>
                  </a:cubicBezTo>
                  <a:cubicBezTo>
                    <a:pt x="184" y="32"/>
                    <a:pt x="183" y="25"/>
                    <a:pt x="178" y="22"/>
                  </a:cubicBezTo>
                  <a:cubicBezTo>
                    <a:pt x="173" y="19"/>
                    <a:pt x="166" y="20"/>
                    <a:pt x="163" y="25"/>
                  </a:cubicBezTo>
                  <a:cubicBezTo>
                    <a:pt x="160" y="31"/>
                    <a:pt x="157" y="34"/>
                    <a:pt x="154" y="36"/>
                  </a:cubicBezTo>
                  <a:cubicBezTo>
                    <a:pt x="151" y="38"/>
                    <a:pt x="149" y="38"/>
                    <a:pt x="146" y="38"/>
                  </a:cubicBezTo>
                  <a:cubicBezTo>
                    <a:pt x="143" y="38"/>
                    <a:pt x="139" y="37"/>
                    <a:pt x="134" y="34"/>
                  </a:cubicBezTo>
                  <a:cubicBezTo>
                    <a:pt x="127" y="30"/>
                    <a:pt x="120" y="22"/>
                    <a:pt x="115" y="16"/>
                  </a:cubicBezTo>
                  <a:cubicBezTo>
                    <a:pt x="112" y="13"/>
                    <a:pt x="110" y="10"/>
                    <a:pt x="109" y="8"/>
                  </a:cubicBezTo>
                  <a:cubicBezTo>
                    <a:pt x="108" y="8"/>
                    <a:pt x="108" y="7"/>
                    <a:pt x="108" y="7"/>
                  </a:cubicBezTo>
                  <a:cubicBezTo>
                    <a:pt x="106" y="3"/>
                    <a:pt x="103" y="0"/>
                    <a:pt x="9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38" y="3"/>
                    <a:pt x="35" y="5"/>
                    <a:pt x="31" y="9"/>
                  </a:cubicBezTo>
                  <a:cubicBezTo>
                    <a:pt x="24" y="13"/>
                    <a:pt x="17" y="20"/>
                    <a:pt x="12" y="26"/>
                  </a:cubicBezTo>
                  <a:cubicBezTo>
                    <a:pt x="9" y="30"/>
                    <a:pt x="6" y="33"/>
                    <a:pt x="4" y="37"/>
                  </a:cubicBezTo>
                  <a:cubicBezTo>
                    <a:pt x="2" y="40"/>
                    <a:pt x="1" y="44"/>
                    <a:pt x="0" y="49"/>
                  </a:cubicBezTo>
                  <a:cubicBezTo>
                    <a:pt x="0" y="51"/>
                    <a:pt x="1" y="53"/>
                    <a:pt x="2" y="56"/>
                  </a:cubicBezTo>
                  <a:cubicBezTo>
                    <a:pt x="3" y="59"/>
                    <a:pt x="6" y="62"/>
                    <a:pt x="9" y="63"/>
                  </a:cubicBezTo>
                  <a:close/>
                  <a:moveTo>
                    <a:pt x="37" y="31"/>
                  </a:moveTo>
                  <a:cubicBezTo>
                    <a:pt x="37" y="38"/>
                    <a:pt x="37" y="38"/>
                    <a:pt x="37" y="38"/>
                  </a:cubicBezTo>
                  <a:cubicBezTo>
                    <a:pt x="34" y="39"/>
                    <a:pt x="32" y="40"/>
                    <a:pt x="30" y="41"/>
                  </a:cubicBezTo>
                  <a:cubicBezTo>
                    <a:pt x="29" y="41"/>
                    <a:pt x="28" y="41"/>
                    <a:pt x="27" y="42"/>
                  </a:cubicBezTo>
                  <a:cubicBezTo>
                    <a:pt x="30" y="38"/>
                    <a:pt x="33" y="34"/>
                    <a:pt x="3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83">
              <a:extLst>
                <a:ext uri="{FF2B5EF4-FFF2-40B4-BE49-F238E27FC236}">
                  <a16:creationId xmlns:a16="http://schemas.microsoft.com/office/drawing/2014/main" id="{269336AB-F825-4A2B-8FD2-44E0FA142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2700" y="2257424"/>
              <a:ext cx="111125" cy="111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64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9344445-F1B5-4684-A5A6-06B32E40DBB9}"/>
              </a:ext>
            </a:extLst>
          </p:cNvPr>
          <p:cNvSpPr/>
          <p:nvPr/>
        </p:nvSpPr>
        <p:spPr>
          <a:xfrm>
            <a:off x="452647" y="493210"/>
            <a:ext cx="2066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大图版式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01BFCB-A138-46E0-87D3-C96D59D6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4360341"/>
            <a:ext cx="2687592" cy="15117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FF2FDD-F3E6-403D-9F74-0FD84F1D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1219469"/>
            <a:ext cx="2687592" cy="1511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2BE557-D744-4C20-A775-36F7013B9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9" y="2789905"/>
            <a:ext cx="2687591" cy="151177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BE9063B-7AD6-4971-9FAF-BAB8CEC1C410}"/>
              </a:ext>
            </a:extLst>
          </p:cNvPr>
          <p:cNvSpPr txBox="1"/>
          <p:nvPr/>
        </p:nvSpPr>
        <p:spPr>
          <a:xfrm>
            <a:off x="6448425" y="830481"/>
            <a:ext cx="5290928" cy="1526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适合：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大多数情况，前两个多用于封面、章节封面或需要强调的内容，半幅大图适合用于章节封面与需要强调的内容，但页数不要太多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4AA6CBB-33A5-43C7-8A21-14B63B120F2C}"/>
              </a:ext>
            </a:extLst>
          </p:cNvPr>
          <p:cNvSpPr txBox="1"/>
          <p:nvPr/>
        </p:nvSpPr>
        <p:spPr>
          <a:xfrm>
            <a:off x="6448425" y="2394210"/>
            <a:ext cx="5290928" cy="374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Tips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图要牛逼，图要牛逼，图要牛逼，重要的事情说八遍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图是否牛逼直接决定你的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看上去是否牛逼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如果你觉得你做的没那么好看，很可能是图不够牛逼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图片搜索关键词：场景、摄影、壁纸、背景、高清大图、海报、原画、移轴摄影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大图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标题的原则是让大图和文字“融为一体”，在有空间的地方放标题，所以理想的图片素材应当留有空间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多看看优秀电影的海报（花瓣网），能给你很多版式设计的灵感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021446-60F6-4833-8371-E6A79F99E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17" y="1219469"/>
            <a:ext cx="2692972" cy="15117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8CBF222-CD4F-49A4-A418-F166E554A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98" y="2789905"/>
            <a:ext cx="2687591" cy="14753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9A95583-3157-4717-B20D-BFC6E6F4B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98" y="4350205"/>
            <a:ext cx="2687591" cy="151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49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4958</TotalTime>
  <Words>181</Words>
  <Application>Microsoft Office PowerPoint</Application>
  <PresentationFormat>宽屏</PresentationFormat>
  <Paragraphs>12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等线</vt:lpstr>
      <vt:lpstr>等线 Light</vt:lpstr>
      <vt:lpstr>华文中宋</vt:lpstr>
      <vt:lpstr>思源黑体 CN Bold</vt:lpstr>
      <vt:lpstr>思源黑体 CN Normal</vt:lpstr>
      <vt:lpstr>宋体</vt:lpstr>
      <vt:lpstr>Arial</vt:lpstr>
      <vt:lpstr>Calibri</vt:lpstr>
      <vt:lpstr>Calibri Light</vt:lpstr>
      <vt:lpstr>Office 主题​​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Notag</dc:creator>
  <cp:lastModifiedBy>Administrator</cp:lastModifiedBy>
  <cp:revision>124</cp:revision>
  <dcterms:created xsi:type="dcterms:W3CDTF">2018-08-23T10:08:30Z</dcterms:created>
  <dcterms:modified xsi:type="dcterms:W3CDTF">2018-11-25T13:34:01Z</dcterms:modified>
</cp:coreProperties>
</file>