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1" r:id="rId2"/>
    <p:sldId id="374" r:id="rId3"/>
    <p:sldId id="298" r:id="rId4"/>
    <p:sldId id="382" r:id="rId5"/>
    <p:sldId id="369" r:id="rId6"/>
    <p:sldId id="373" r:id="rId7"/>
    <p:sldId id="375" r:id="rId8"/>
    <p:sldId id="376" r:id="rId9"/>
    <p:sldId id="371" r:id="rId10"/>
    <p:sldId id="372" r:id="rId11"/>
    <p:sldId id="370" r:id="rId12"/>
    <p:sldId id="378" r:id="rId13"/>
    <p:sldId id="383" r:id="rId14"/>
    <p:sldId id="377" r:id="rId15"/>
    <p:sldId id="380" r:id="rId16"/>
    <p:sldId id="379" r:id="rId17"/>
    <p:sldId id="38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29C"/>
    <a:srgbClr val="D050D0"/>
    <a:srgbClr val="E4E161"/>
    <a:srgbClr val="86DA96"/>
    <a:srgbClr val="66B7D0"/>
    <a:srgbClr val="CF3D3D"/>
    <a:srgbClr val="050006"/>
    <a:srgbClr val="FF3300"/>
    <a:srgbClr val="E9EED6"/>
    <a:srgbClr val="E6D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14" y="30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ADAD8-A299-4F81-9681-841D3765C802}" type="datetimeFigureOut">
              <a:rPr lang="zh-CN" altLang="en-US" smtClean="0"/>
              <a:t>2018/11/26/Mon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2756F-AF8A-4DAA-AA38-9DF4740DE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81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920E0-9C34-4283-B8EA-3F9565A17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701C47-7CBA-4512-AAD9-5FD3ADC4B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F75EEF-DDE2-40D6-953F-27EDC78E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2018/11/26/Mon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97AF4-8355-4F26-B668-DE1BEFA0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4D8B2C-E155-4D17-ADB9-74D48474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9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194C85-B3F3-40E4-A561-D827E54F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E8FDC9-5CE6-4618-A9DB-FF7D3D7F5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2096D6-71C3-4DC9-9E97-43D3EA44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2018/11/26/Mon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4DABD6-F6C6-4754-9337-9ECB7AB2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E43781-8398-4ED5-849B-1BE59C6A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282175-AF37-4DDC-BD92-CC40B3531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8B7583-185C-472C-93B4-8AF3A04BE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FC4549-3C1E-478D-9079-C3CE5839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2018/11/26/Mon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87D6E0-126C-47F2-9AEB-FEE1B391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31D2E-67BB-43C2-9B90-B733102C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2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F0D1DB-6051-4845-9D11-5CB3A605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7EA347-C6AA-4C89-9452-3DFE3F9FD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33C57A-1A6D-4BB4-AA82-23149EC0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2018/11/26/Mon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77F9B3-925D-4068-B044-A2D64DE9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B27EA1-FD1A-4FD7-B7AC-EBE02773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95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C431A-1B76-4CCF-A6F6-01572379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0B269F-47F3-4B10-8F9F-F61208EA9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764BD8-A821-443B-A902-06E054F0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2018/11/26/Mon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9B7A2C-601A-45F5-AA2C-32387E07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05BD0-F073-4757-B44C-61D27EE8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48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33DDF-BE99-4A25-ADA8-F4A63B93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3A09F5-91E6-4050-80F4-7D8C36572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D9E8CF-561C-4D81-B8D8-FC0C0F126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A2F55A-C150-41A2-B5B9-C85F222E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2018/11/26/Mon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8FEE5B-92DA-4CC7-BBE4-A9A718E8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4F9AAE-387B-4C87-B5F7-90FC379F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93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61018-9C3C-44F5-AA42-36C7A17D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7C6EB7-3B7C-48CD-B0FF-71EC29E0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E5418D-64FF-47DC-BBE1-3319FB252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4D7378-4CB1-47DD-BF34-D0B391683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EDD54C-E857-40C2-B99E-819A00602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CA238C-A1DD-487B-8D42-EFE3DAE5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2018/11/26/Mon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86FED72-2A99-45AE-9935-564B7567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485435-314B-4491-A881-3E82B940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81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1B776-9C23-46E0-8395-494F1D4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4DEDE8-5E00-42E0-897C-EBF6AD68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2018/11/26/Mon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B5402E-B247-4626-AF26-031A1628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50A918-98DE-41EE-92A3-E780602A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97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302CB8-95AF-4B32-A7AE-2D6B4277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2018/11/26/Mon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F130D2-C692-4E1E-99E2-A59443B6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325C49-6657-41EA-8089-C59F4230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78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BD6DE1-0601-4EC4-80B9-B31AC157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174457-6AE9-4EF8-863D-0559488C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38A40F-94F0-4AF9-A906-4BAF73CCD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4869E-E5FB-4BC6-A757-082A3359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2018/11/26/Mon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6E7024-4505-428F-8F4F-FDED01E3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2F56E1-2890-4A70-870C-1E3EE622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45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22F6C-578F-4C30-A421-000D2BAA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086663-4725-4AD0-9305-A19D9C09F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8B0BEB-7742-4E42-BF5A-B8B319135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78BBA8-C44E-4793-9E03-91B916AB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2018/11/26/Mon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BCB610-0628-4A99-AB48-5D93E0FC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23B773-8D42-4E68-913E-1084F33F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8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550187A-A967-4731-B2E6-8A5B8B4B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ACCE1F-6D61-4AD1-AD58-E179502CF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83E56F-76B6-4F5C-9B86-60B1E033A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BBC31-D3E4-443C-8A9F-52A183C90DBE}" type="datetimeFigureOut">
              <a:rPr lang="zh-CN" altLang="en-US" smtClean="0"/>
              <a:t>2018/11/26/Mon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51167-47E9-4191-8B35-F18538FC3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E95A29-9905-46B2-B873-5A178AD17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64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E154123-DEBA-47B9-9722-AD3161CFD623}"/>
              </a:ext>
            </a:extLst>
          </p:cNvPr>
          <p:cNvSpPr/>
          <p:nvPr/>
        </p:nvSpPr>
        <p:spPr>
          <a:xfrm>
            <a:off x="2040735" y="2708991"/>
            <a:ext cx="7861954" cy="11287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9000">
                <a:schemeClr val="bg1">
                  <a:alpha val="91000"/>
                </a:schemeClr>
              </a:gs>
              <a:gs pos="27000">
                <a:schemeClr val="bg1">
                  <a:alpha val="8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193BB7-1C61-488D-BD42-2894373D0663}"/>
              </a:ext>
            </a:extLst>
          </p:cNvPr>
          <p:cNvSpPr txBox="1"/>
          <p:nvPr/>
        </p:nvSpPr>
        <p:spPr>
          <a:xfrm>
            <a:off x="5289503" y="3233905"/>
            <a:ext cx="40963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版式简介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2603DE-E4D6-452E-B1E9-F732BA442742}"/>
              </a:ext>
            </a:extLst>
          </p:cNvPr>
          <p:cNvSpPr/>
          <p:nvPr/>
        </p:nvSpPr>
        <p:spPr>
          <a:xfrm>
            <a:off x="5260354" y="2708991"/>
            <a:ext cx="3303340" cy="50616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设计篇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-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工作型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PPT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版式设计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E96C171-EEBE-4E8F-BABA-0E1C16B8C1A4}"/>
              </a:ext>
            </a:extLst>
          </p:cNvPr>
          <p:cNvCxnSpPr>
            <a:cxnSpLocks/>
          </p:cNvCxnSpPr>
          <p:nvPr/>
        </p:nvCxnSpPr>
        <p:spPr>
          <a:xfrm>
            <a:off x="5279977" y="2826210"/>
            <a:ext cx="0" cy="9560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351D4B2-AE9A-4AD5-9A83-7870F4DAF8E1}"/>
              </a:ext>
            </a:extLst>
          </p:cNvPr>
          <p:cNvCxnSpPr>
            <a:cxnSpLocks/>
          </p:cNvCxnSpPr>
          <p:nvPr/>
        </p:nvCxnSpPr>
        <p:spPr>
          <a:xfrm>
            <a:off x="5279977" y="3216321"/>
            <a:ext cx="354473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103120A2-336D-4937-9BA5-48ADA509B658}"/>
              </a:ext>
            </a:extLst>
          </p:cNvPr>
          <p:cNvGrpSpPr/>
          <p:nvPr/>
        </p:nvGrpSpPr>
        <p:grpSpPr>
          <a:xfrm>
            <a:off x="4395490" y="2920770"/>
            <a:ext cx="718484" cy="754137"/>
            <a:chOff x="10067925" y="2255837"/>
            <a:chExt cx="515938" cy="584200"/>
          </a:xfrm>
          <a:solidFill>
            <a:schemeClr val="bg1">
              <a:lumMod val="50000"/>
            </a:schemeClr>
          </a:solidFill>
        </p:grpSpPr>
        <p:sp>
          <p:nvSpPr>
            <p:cNvPr id="8" name="Freeform 78">
              <a:extLst>
                <a:ext uri="{FF2B5EF4-FFF2-40B4-BE49-F238E27FC236}">
                  <a16:creationId xmlns:a16="http://schemas.microsoft.com/office/drawing/2014/main" id="{A22BE3D2-10B3-4B22-A4BD-E600C3DD3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9225" y="2255837"/>
              <a:ext cx="274638" cy="584200"/>
            </a:xfrm>
            <a:custGeom>
              <a:avLst/>
              <a:gdLst>
                <a:gd name="T0" fmla="*/ 5 w 147"/>
                <a:gd name="T1" fmla="*/ 96 h 314"/>
                <a:gd name="T2" fmla="*/ 5 w 147"/>
                <a:gd name="T3" fmla="*/ 25 h 314"/>
                <a:gd name="T4" fmla="*/ 142 w 147"/>
                <a:gd name="T5" fmla="*/ 25 h 314"/>
                <a:gd name="T6" fmla="*/ 142 w 147"/>
                <a:gd name="T7" fmla="*/ 190 h 314"/>
                <a:gd name="T8" fmla="*/ 5 w 147"/>
                <a:gd name="T9" fmla="*/ 190 h 314"/>
                <a:gd name="T10" fmla="*/ 5 w 147"/>
                <a:gd name="T11" fmla="*/ 128 h 314"/>
                <a:gd name="T12" fmla="*/ 0 w 147"/>
                <a:gd name="T13" fmla="*/ 126 h 314"/>
                <a:gd name="T14" fmla="*/ 0 w 147"/>
                <a:gd name="T15" fmla="*/ 196 h 314"/>
                <a:gd name="T16" fmla="*/ 22 w 147"/>
                <a:gd name="T17" fmla="*/ 196 h 314"/>
                <a:gd name="T18" fmla="*/ 21 w 147"/>
                <a:gd name="T19" fmla="*/ 201 h 314"/>
                <a:gd name="T20" fmla="*/ 11 w 147"/>
                <a:gd name="T21" fmla="*/ 201 h 314"/>
                <a:gd name="T22" fmla="*/ 11 w 147"/>
                <a:gd name="T23" fmla="*/ 213 h 314"/>
                <a:gd name="T24" fmla="*/ 20 w 147"/>
                <a:gd name="T25" fmla="*/ 213 h 314"/>
                <a:gd name="T26" fmla="*/ 5 w 147"/>
                <a:gd name="T27" fmla="*/ 312 h 314"/>
                <a:gd name="T28" fmla="*/ 17 w 147"/>
                <a:gd name="T29" fmla="*/ 314 h 314"/>
                <a:gd name="T30" fmla="*/ 32 w 147"/>
                <a:gd name="T31" fmla="*/ 213 h 314"/>
                <a:gd name="T32" fmla="*/ 67 w 147"/>
                <a:gd name="T33" fmla="*/ 213 h 314"/>
                <a:gd name="T34" fmla="*/ 67 w 147"/>
                <a:gd name="T35" fmla="*/ 223 h 314"/>
                <a:gd name="T36" fmla="*/ 79 w 147"/>
                <a:gd name="T37" fmla="*/ 223 h 314"/>
                <a:gd name="T38" fmla="*/ 79 w 147"/>
                <a:gd name="T39" fmla="*/ 213 h 314"/>
                <a:gd name="T40" fmla="*/ 114 w 147"/>
                <a:gd name="T41" fmla="*/ 213 h 314"/>
                <a:gd name="T42" fmla="*/ 129 w 147"/>
                <a:gd name="T43" fmla="*/ 314 h 314"/>
                <a:gd name="T44" fmla="*/ 141 w 147"/>
                <a:gd name="T45" fmla="*/ 312 h 314"/>
                <a:gd name="T46" fmla="*/ 126 w 147"/>
                <a:gd name="T47" fmla="*/ 213 h 314"/>
                <a:gd name="T48" fmla="*/ 135 w 147"/>
                <a:gd name="T49" fmla="*/ 213 h 314"/>
                <a:gd name="T50" fmla="*/ 135 w 147"/>
                <a:gd name="T51" fmla="*/ 201 h 314"/>
                <a:gd name="T52" fmla="*/ 125 w 147"/>
                <a:gd name="T53" fmla="*/ 201 h 314"/>
                <a:gd name="T54" fmla="*/ 124 w 147"/>
                <a:gd name="T55" fmla="*/ 196 h 314"/>
                <a:gd name="T56" fmla="*/ 147 w 147"/>
                <a:gd name="T57" fmla="*/ 196 h 314"/>
                <a:gd name="T58" fmla="*/ 147 w 147"/>
                <a:gd name="T59" fmla="*/ 193 h 314"/>
                <a:gd name="T60" fmla="*/ 147 w 147"/>
                <a:gd name="T61" fmla="*/ 19 h 314"/>
                <a:gd name="T62" fmla="*/ 79 w 147"/>
                <a:gd name="T63" fmla="*/ 19 h 314"/>
                <a:gd name="T64" fmla="*/ 79 w 147"/>
                <a:gd name="T65" fmla="*/ 0 h 314"/>
                <a:gd name="T66" fmla="*/ 67 w 147"/>
                <a:gd name="T67" fmla="*/ 0 h 314"/>
                <a:gd name="T68" fmla="*/ 67 w 147"/>
                <a:gd name="T69" fmla="*/ 19 h 314"/>
                <a:gd name="T70" fmla="*/ 0 w 147"/>
                <a:gd name="T71" fmla="*/ 19 h 314"/>
                <a:gd name="T72" fmla="*/ 0 w 147"/>
                <a:gd name="T73" fmla="*/ 92 h 314"/>
                <a:gd name="T74" fmla="*/ 5 w 147"/>
                <a:gd name="T75" fmla="*/ 96 h 314"/>
                <a:gd name="T76" fmla="*/ 34 w 147"/>
                <a:gd name="T77" fmla="*/ 201 h 314"/>
                <a:gd name="T78" fmla="*/ 34 w 147"/>
                <a:gd name="T79" fmla="*/ 196 h 314"/>
                <a:gd name="T80" fmla="*/ 67 w 147"/>
                <a:gd name="T81" fmla="*/ 196 h 314"/>
                <a:gd name="T82" fmla="*/ 67 w 147"/>
                <a:gd name="T83" fmla="*/ 201 h 314"/>
                <a:gd name="T84" fmla="*/ 34 w 147"/>
                <a:gd name="T85" fmla="*/ 201 h 314"/>
                <a:gd name="T86" fmla="*/ 113 w 147"/>
                <a:gd name="T87" fmla="*/ 201 h 314"/>
                <a:gd name="T88" fmla="*/ 79 w 147"/>
                <a:gd name="T89" fmla="*/ 201 h 314"/>
                <a:gd name="T90" fmla="*/ 79 w 147"/>
                <a:gd name="T91" fmla="*/ 196 h 314"/>
                <a:gd name="T92" fmla="*/ 112 w 147"/>
                <a:gd name="T93" fmla="*/ 196 h 314"/>
                <a:gd name="T94" fmla="*/ 113 w 147"/>
                <a:gd name="T95" fmla="*/ 2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7" h="314">
                  <a:moveTo>
                    <a:pt x="5" y="9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2" y="190"/>
                    <a:pt x="142" y="190"/>
                    <a:pt x="142" y="190"/>
                  </a:cubicBezTo>
                  <a:cubicBezTo>
                    <a:pt x="5" y="190"/>
                    <a:pt x="5" y="190"/>
                    <a:pt x="5" y="190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4" y="128"/>
                    <a:pt x="2" y="127"/>
                    <a:pt x="0" y="12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22" y="196"/>
                    <a:pt x="22" y="196"/>
                    <a:pt x="22" y="196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11" y="201"/>
                    <a:pt x="11" y="201"/>
                    <a:pt x="11" y="201"/>
                  </a:cubicBezTo>
                  <a:cubicBezTo>
                    <a:pt x="11" y="213"/>
                    <a:pt x="11" y="213"/>
                    <a:pt x="11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5" y="312"/>
                    <a:pt x="5" y="312"/>
                    <a:pt x="5" y="312"/>
                  </a:cubicBezTo>
                  <a:cubicBezTo>
                    <a:pt x="17" y="314"/>
                    <a:pt x="17" y="314"/>
                    <a:pt x="17" y="314"/>
                  </a:cubicBezTo>
                  <a:cubicBezTo>
                    <a:pt x="32" y="213"/>
                    <a:pt x="32" y="213"/>
                    <a:pt x="32" y="213"/>
                  </a:cubicBezTo>
                  <a:cubicBezTo>
                    <a:pt x="67" y="213"/>
                    <a:pt x="67" y="213"/>
                    <a:pt x="67" y="213"/>
                  </a:cubicBezTo>
                  <a:cubicBezTo>
                    <a:pt x="67" y="223"/>
                    <a:pt x="67" y="223"/>
                    <a:pt x="67" y="223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13"/>
                    <a:pt x="79" y="213"/>
                    <a:pt x="7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9" y="314"/>
                    <a:pt x="129" y="314"/>
                    <a:pt x="129" y="314"/>
                  </a:cubicBezTo>
                  <a:cubicBezTo>
                    <a:pt x="141" y="312"/>
                    <a:pt x="141" y="312"/>
                    <a:pt x="141" y="312"/>
                  </a:cubicBezTo>
                  <a:cubicBezTo>
                    <a:pt x="126" y="213"/>
                    <a:pt x="126" y="213"/>
                    <a:pt x="126" y="213"/>
                  </a:cubicBezTo>
                  <a:cubicBezTo>
                    <a:pt x="135" y="213"/>
                    <a:pt x="135" y="213"/>
                    <a:pt x="135" y="213"/>
                  </a:cubicBezTo>
                  <a:cubicBezTo>
                    <a:pt x="135" y="201"/>
                    <a:pt x="135" y="201"/>
                    <a:pt x="135" y="201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24" y="196"/>
                    <a:pt x="124" y="196"/>
                    <a:pt x="124" y="196"/>
                  </a:cubicBezTo>
                  <a:cubicBezTo>
                    <a:pt x="147" y="196"/>
                    <a:pt x="147" y="196"/>
                    <a:pt x="147" y="196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2" y="94"/>
                    <a:pt x="4" y="95"/>
                    <a:pt x="5" y="96"/>
                  </a:cubicBezTo>
                  <a:close/>
                  <a:moveTo>
                    <a:pt x="34" y="201"/>
                  </a:moveTo>
                  <a:cubicBezTo>
                    <a:pt x="34" y="196"/>
                    <a:pt x="34" y="196"/>
                    <a:pt x="34" y="196"/>
                  </a:cubicBezTo>
                  <a:cubicBezTo>
                    <a:pt x="67" y="196"/>
                    <a:pt x="67" y="196"/>
                    <a:pt x="67" y="196"/>
                  </a:cubicBezTo>
                  <a:cubicBezTo>
                    <a:pt x="67" y="201"/>
                    <a:pt x="67" y="201"/>
                    <a:pt x="67" y="201"/>
                  </a:cubicBezTo>
                  <a:lnTo>
                    <a:pt x="34" y="201"/>
                  </a:lnTo>
                  <a:close/>
                  <a:moveTo>
                    <a:pt x="113" y="201"/>
                  </a:moveTo>
                  <a:cubicBezTo>
                    <a:pt x="79" y="201"/>
                    <a:pt x="79" y="201"/>
                    <a:pt x="79" y="201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112" y="196"/>
                    <a:pt x="112" y="196"/>
                    <a:pt x="112" y="196"/>
                  </a:cubicBezTo>
                  <a:lnTo>
                    <a:pt x="113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79">
              <a:extLst>
                <a:ext uri="{FF2B5EF4-FFF2-40B4-BE49-F238E27FC236}">
                  <a16:creationId xmlns:a16="http://schemas.microsoft.com/office/drawing/2014/main" id="{F853B1AE-C468-4F05-8D58-537DB8A23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7488" y="2365374"/>
              <a:ext cx="171450" cy="188913"/>
            </a:xfrm>
            <a:custGeom>
              <a:avLst/>
              <a:gdLst>
                <a:gd name="T0" fmla="*/ 70 w 92"/>
                <a:gd name="T1" fmla="*/ 93 h 101"/>
                <a:gd name="T2" fmla="*/ 70 w 92"/>
                <a:gd name="T3" fmla="*/ 93 h 101"/>
                <a:gd name="T4" fmla="*/ 71 w 92"/>
                <a:gd name="T5" fmla="*/ 91 h 101"/>
                <a:gd name="T6" fmla="*/ 78 w 92"/>
                <a:gd name="T7" fmla="*/ 79 h 101"/>
                <a:gd name="T8" fmla="*/ 79 w 92"/>
                <a:gd name="T9" fmla="*/ 68 h 101"/>
                <a:gd name="T10" fmla="*/ 74 w 92"/>
                <a:gd name="T11" fmla="*/ 63 h 101"/>
                <a:gd name="T12" fmla="*/ 67 w 92"/>
                <a:gd name="T13" fmla="*/ 63 h 101"/>
                <a:gd name="T14" fmla="*/ 52 w 92"/>
                <a:gd name="T15" fmla="*/ 69 h 101"/>
                <a:gd name="T16" fmla="*/ 25 w 92"/>
                <a:gd name="T17" fmla="*/ 78 h 101"/>
                <a:gd name="T18" fmla="*/ 14 w 92"/>
                <a:gd name="T19" fmla="*/ 79 h 101"/>
                <a:gd name="T20" fmla="*/ 11 w 92"/>
                <a:gd name="T21" fmla="*/ 76 h 101"/>
                <a:gd name="T22" fmla="*/ 22 w 92"/>
                <a:gd name="T23" fmla="*/ 56 h 101"/>
                <a:gd name="T24" fmla="*/ 27 w 92"/>
                <a:gd name="T25" fmla="*/ 49 h 101"/>
                <a:gd name="T26" fmla="*/ 25 w 92"/>
                <a:gd name="T27" fmla="*/ 44 h 101"/>
                <a:gd name="T28" fmla="*/ 31 w 92"/>
                <a:gd name="T29" fmla="*/ 43 h 101"/>
                <a:gd name="T30" fmla="*/ 36 w 92"/>
                <a:gd name="T31" fmla="*/ 36 h 101"/>
                <a:gd name="T32" fmla="*/ 50 w 92"/>
                <a:gd name="T33" fmla="*/ 12 h 101"/>
                <a:gd name="T34" fmla="*/ 49 w 92"/>
                <a:gd name="T35" fmla="*/ 5 h 101"/>
                <a:gd name="T36" fmla="*/ 43 w 92"/>
                <a:gd name="T37" fmla="*/ 1 h 101"/>
                <a:gd name="T38" fmla="*/ 33 w 92"/>
                <a:gd name="T39" fmla="*/ 3 h 101"/>
                <a:gd name="T40" fmla="*/ 20 w 92"/>
                <a:gd name="T41" fmla="*/ 11 h 101"/>
                <a:gd name="T42" fmla="*/ 8 w 92"/>
                <a:gd name="T43" fmla="*/ 21 h 101"/>
                <a:gd name="T44" fmla="*/ 4 w 92"/>
                <a:gd name="T45" fmla="*/ 24 h 101"/>
                <a:gd name="T46" fmla="*/ 6 w 92"/>
                <a:gd name="T47" fmla="*/ 23 h 101"/>
                <a:gd name="T48" fmla="*/ 13 w 92"/>
                <a:gd name="T49" fmla="*/ 25 h 101"/>
                <a:gd name="T50" fmla="*/ 24 w 92"/>
                <a:gd name="T51" fmla="*/ 18 h 101"/>
                <a:gd name="T52" fmla="*/ 37 w 92"/>
                <a:gd name="T53" fmla="*/ 10 h 101"/>
                <a:gd name="T54" fmla="*/ 41 w 92"/>
                <a:gd name="T55" fmla="*/ 9 h 101"/>
                <a:gd name="T56" fmla="*/ 41 w 92"/>
                <a:gd name="T57" fmla="*/ 10 h 101"/>
                <a:gd name="T58" fmla="*/ 28 w 92"/>
                <a:gd name="T59" fmla="*/ 30 h 101"/>
                <a:gd name="T60" fmla="*/ 22 w 92"/>
                <a:gd name="T61" fmla="*/ 39 h 101"/>
                <a:gd name="T62" fmla="*/ 25 w 92"/>
                <a:gd name="T63" fmla="*/ 40 h 101"/>
                <a:gd name="T64" fmla="*/ 22 w 92"/>
                <a:gd name="T65" fmla="*/ 47 h 101"/>
                <a:gd name="T66" fmla="*/ 19 w 92"/>
                <a:gd name="T67" fmla="*/ 45 h 101"/>
                <a:gd name="T68" fmla="*/ 19 w 92"/>
                <a:gd name="T69" fmla="*/ 46 h 101"/>
                <a:gd name="T70" fmla="*/ 6 w 92"/>
                <a:gd name="T71" fmla="*/ 61 h 101"/>
                <a:gd name="T72" fmla="*/ 1 w 92"/>
                <a:gd name="T73" fmla="*/ 75 h 101"/>
                <a:gd name="T74" fmla="*/ 3 w 92"/>
                <a:gd name="T75" fmla="*/ 85 h 101"/>
                <a:gd name="T76" fmla="*/ 12 w 92"/>
                <a:gd name="T77" fmla="*/ 90 h 101"/>
                <a:gd name="T78" fmla="*/ 28 w 92"/>
                <a:gd name="T79" fmla="*/ 89 h 101"/>
                <a:gd name="T80" fmla="*/ 56 w 92"/>
                <a:gd name="T81" fmla="*/ 78 h 101"/>
                <a:gd name="T82" fmla="*/ 69 w 92"/>
                <a:gd name="T83" fmla="*/ 72 h 101"/>
                <a:gd name="T84" fmla="*/ 70 w 92"/>
                <a:gd name="T85" fmla="*/ 75 h 101"/>
                <a:gd name="T86" fmla="*/ 64 w 92"/>
                <a:gd name="T87" fmla="*/ 87 h 101"/>
                <a:gd name="T88" fmla="*/ 63 w 92"/>
                <a:gd name="T89" fmla="*/ 97 h 101"/>
                <a:gd name="T90" fmla="*/ 72 w 92"/>
                <a:gd name="T91" fmla="*/ 100 h 101"/>
                <a:gd name="T92" fmla="*/ 92 w 92"/>
                <a:gd name="T93" fmla="*/ 82 h 101"/>
                <a:gd name="T94" fmla="*/ 70 w 92"/>
                <a:gd name="T95" fmla="*/ 9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" h="101">
                  <a:moveTo>
                    <a:pt x="70" y="93"/>
                  </a:moveTo>
                  <a:cubicBezTo>
                    <a:pt x="70" y="93"/>
                    <a:pt x="70" y="93"/>
                    <a:pt x="70" y="93"/>
                  </a:cubicBezTo>
                  <a:cubicBezTo>
                    <a:pt x="70" y="93"/>
                    <a:pt x="70" y="92"/>
                    <a:pt x="71" y="91"/>
                  </a:cubicBezTo>
                  <a:cubicBezTo>
                    <a:pt x="73" y="87"/>
                    <a:pt x="76" y="84"/>
                    <a:pt x="78" y="79"/>
                  </a:cubicBezTo>
                  <a:cubicBezTo>
                    <a:pt x="79" y="76"/>
                    <a:pt x="81" y="73"/>
                    <a:pt x="79" y="68"/>
                  </a:cubicBezTo>
                  <a:cubicBezTo>
                    <a:pt x="77" y="66"/>
                    <a:pt x="76" y="64"/>
                    <a:pt x="74" y="63"/>
                  </a:cubicBezTo>
                  <a:cubicBezTo>
                    <a:pt x="71" y="62"/>
                    <a:pt x="69" y="62"/>
                    <a:pt x="67" y="63"/>
                  </a:cubicBezTo>
                  <a:cubicBezTo>
                    <a:pt x="61" y="64"/>
                    <a:pt x="56" y="67"/>
                    <a:pt x="52" y="69"/>
                  </a:cubicBezTo>
                  <a:cubicBezTo>
                    <a:pt x="43" y="73"/>
                    <a:pt x="34" y="77"/>
                    <a:pt x="25" y="78"/>
                  </a:cubicBezTo>
                  <a:cubicBezTo>
                    <a:pt x="21" y="79"/>
                    <a:pt x="17" y="80"/>
                    <a:pt x="14" y="79"/>
                  </a:cubicBezTo>
                  <a:cubicBezTo>
                    <a:pt x="10" y="78"/>
                    <a:pt x="12" y="79"/>
                    <a:pt x="11" y="76"/>
                  </a:cubicBezTo>
                  <a:cubicBezTo>
                    <a:pt x="14" y="65"/>
                    <a:pt x="22" y="56"/>
                    <a:pt x="22" y="56"/>
                  </a:cubicBezTo>
                  <a:cubicBezTo>
                    <a:pt x="22" y="56"/>
                    <a:pt x="24" y="54"/>
                    <a:pt x="27" y="49"/>
                  </a:cubicBezTo>
                  <a:cubicBezTo>
                    <a:pt x="25" y="47"/>
                    <a:pt x="25" y="45"/>
                    <a:pt x="25" y="44"/>
                  </a:cubicBezTo>
                  <a:cubicBezTo>
                    <a:pt x="26" y="43"/>
                    <a:pt x="28" y="43"/>
                    <a:pt x="31" y="43"/>
                  </a:cubicBezTo>
                  <a:cubicBezTo>
                    <a:pt x="32" y="41"/>
                    <a:pt x="34" y="39"/>
                    <a:pt x="36" y="36"/>
                  </a:cubicBezTo>
                  <a:cubicBezTo>
                    <a:pt x="40" y="29"/>
                    <a:pt x="46" y="23"/>
                    <a:pt x="50" y="12"/>
                  </a:cubicBezTo>
                  <a:cubicBezTo>
                    <a:pt x="50" y="10"/>
                    <a:pt x="50" y="8"/>
                    <a:pt x="49" y="5"/>
                  </a:cubicBezTo>
                  <a:cubicBezTo>
                    <a:pt x="47" y="3"/>
                    <a:pt x="45" y="1"/>
                    <a:pt x="43" y="1"/>
                  </a:cubicBezTo>
                  <a:cubicBezTo>
                    <a:pt x="39" y="0"/>
                    <a:pt x="36" y="2"/>
                    <a:pt x="33" y="3"/>
                  </a:cubicBezTo>
                  <a:cubicBezTo>
                    <a:pt x="28" y="5"/>
                    <a:pt x="24" y="8"/>
                    <a:pt x="20" y="11"/>
                  </a:cubicBezTo>
                  <a:cubicBezTo>
                    <a:pt x="16" y="14"/>
                    <a:pt x="12" y="18"/>
                    <a:pt x="8" y="21"/>
                  </a:cubicBezTo>
                  <a:cubicBezTo>
                    <a:pt x="7" y="22"/>
                    <a:pt x="5" y="23"/>
                    <a:pt x="4" y="24"/>
                  </a:cubicBezTo>
                  <a:cubicBezTo>
                    <a:pt x="5" y="24"/>
                    <a:pt x="5" y="23"/>
                    <a:pt x="6" y="23"/>
                  </a:cubicBezTo>
                  <a:cubicBezTo>
                    <a:pt x="9" y="23"/>
                    <a:pt x="11" y="24"/>
                    <a:pt x="13" y="25"/>
                  </a:cubicBezTo>
                  <a:cubicBezTo>
                    <a:pt x="17" y="23"/>
                    <a:pt x="21" y="20"/>
                    <a:pt x="24" y="18"/>
                  </a:cubicBezTo>
                  <a:cubicBezTo>
                    <a:pt x="28" y="15"/>
                    <a:pt x="33" y="12"/>
                    <a:pt x="37" y="10"/>
                  </a:cubicBezTo>
                  <a:cubicBezTo>
                    <a:pt x="38" y="10"/>
                    <a:pt x="40" y="9"/>
                    <a:pt x="41" y="9"/>
                  </a:cubicBezTo>
                  <a:cubicBezTo>
                    <a:pt x="41" y="9"/>
                    <a:pt x="41" y="10"/>
                    <a:pt x="41" y="10"/>
                  </a:cubicBezTo>
                  <a:cubicBezTo>
                    <a:pt x="39" y="17"/>
                    <a:pt x="32" y="24"/>
                    <a:pt x="28" y="30"/>
                  </a:cubicBezTo>
                  <a:cubicBezTo>
                    <a:pt x="26" y="33"/>
                    <a:pt x="24" y="36"/>
                    <a:pt x="22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6"/>
                  </a:cubicBezTo>
                  <a:cubicBezTo>
                    <a:pt x="15" y="52"/>
                    <a:pt x="11" y="57"/>
                    <a:pt x="6" y="61"/>
                  </a:cubicBezTo>
                  <a:cubicBezTo>
                    <a:pt x="4" y="64"/>
                    <a:pt x="2" y="69"/>
                    <a:pt x="1" y="75"/>
                  </a:cubicBezTo>
                  <a:cubicBezTo>
                    <a:pt x="0" y="78"/>
                    <a:pt x="1" y="82"/>
                    <a:pt x="3" y="85"/>
                  </a:cubicBezTo>
                  <a:cubicBezTo>
                    <a:pt x="6" y="88"/>
                    <a:pt x="9" y="89"/>
                    <a:pt x="12" y="90"/>
                  </a:cubicBezTo>
                  <a:cubicBezTo>
                    <a:pt x="17" y="91"/>
                    <a:pt x="23" y="90"/>
                    <a:pt x="28" y="89"/>
                  </a:cubicBezTo>
                  <a:cubicBezTo>
                    <a:pt x="38" y="86"/>
                    <a:pt x="47" y="82"/>
                    <a:pt x="56" y="78"/>
                  </a:cubicBezTo>
                  <a:cubicBezTo>
                    <a:pt x="61" y="75"/>
                    <a:pt x="65" y="73"/>
                    <a:pt x="69" y="72"/>
                  </a:cubicBezTo>
                  <a:cubicBezTo>
                    <a:pt x="70" y="72"/>
                    <a:pt x="71" y="71"/>
                    <a:pt x="70" y="75"/>
                  </a:cubicBezTo>
                  <a:cubicBezTo>
                    <a:pt x="68" y="79"/>
                    <a:pt x="66" y="83"/>
                    <a:pt x="64" y="87"/>
                  </a:cubicBezTo>
                  <a:cubicBezTo>
                    <a:pt x="63" y="90"/>
                    <a:pt x="61" y="92"/>
                    <a:pt x="63" y="97"/>
                  </a:cubicBezTo>
                  <a:cubicBezTo>
                    <a:pt x="65" y="101"/>
                    <a:pt x="70" y="101"/>
                    <a:pt x="72" y="100"/>
                  </a:cubicBezTo>
                  <a:cubicBezTo>
                    <a:pt x="88" y="92"/>
                    <a:pt x="92" y="83"/>
                    <a:pt x="92" y="82"/>
                  </a:cubicBezTo>
                  <a:cubicBezTo>
                    <a:pt x="91" y="80"/>
                    <a:pt x="82" y="89"/>
                    <a:pt x="7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80">
              <a:extLst>
                <a:ext uri="{FF2B5EF4-FFF2-40B4-BE49-F238E27FC236}">
                  <a16:creationId xmlns:a16="http://schemas.microsoft.com/office/drawing/2014/main" id="{EA0AD378-8AA5-4071-BB65-084608187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6213" y="2335212"/>
              <a:ext cx="84138" cy="90488"/>
            </a:xfrm>
            <a:custGeom>
              <a:avLst/>
              <a:gdLst>
                <a:gd name="T0" fmla="*/ 16 w 45"/>
                <a:gd name="T1" fmla="*/ 46 h 48"/>
                <a:gd name="T2" fmla="*/ 22 w 45"/>
                <a:gd name="T3" fmla="*/ 41 h 48"/>
                <a:gd name="T4" fmla="*/ 30 w 45"/>
                <a:gd name="T5" fmla="*/ 21 h 48"/>
                <a:gd name="T6" fmla="*/ 44 w 45"/>
                <a:gd name="T7" fmla="*/ 0 h 48"/>
                <a:gd name="T8" fmla="*/ 27 w 45"/>
                <a:gd name="T9" fmla="*/ 19 h 48"/>
                <a:gd name="T10" fmla="*/ 17 w 45"/>
                <a:gd name="T11" fmla="*/ 41 h 48"/>
                <a:gd name="T12" fmla="*/ 3 w 45"/>
                <a:gd name="T13" fmla="*/ 34 h 48"/>
                <a:gd name="T14" fmla="*/ 0 w 45"/>
                <a:gd name="T15" fmla="*/ 40 h 48"/>
                <a:gd name="T16" fmla="*/ 15 w 45"/>
                <a:gd name="T17" fmla="*/ 48 h 48"/>
                <a:gd name="T18" fmla="*/ 16 w 45"/>
                <a:gd name="T1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8">
                  <a:moveTo>
                    <a:pt x="16" y="46"/>
                  </a:moveTo>
                  <a:cubicBezTo>
                    <a:pt x="17" y="44"/>
                    <a:pt x="20" y="42"/>
                    <a:pt x="22" y="41"/>
                  </a:cubicBezTo>
                  <a:cubicBezTo>
                    <a:pt x="22" y="35"/>
                    <a:pt x="27" y="27"/>
                    <a:pt x="30" y="21"/>
                  </a:cubicBezTo>
                  <a:cubicBezTo>
                    <a:pt x="39" y="9"/>
                    <a:pt x="45" y="1"/>
                    <a:pt x="44" y="0"/>
                  </a:cubicBezTo>
                  <a:cubicBezTo>
                    <a:pt x="44" y="0"/>
                    <a:pt x="37" y="7"/>
                    <a:pt x="27" y="19"/>
                  </a:cubicBezTo>
                  <a:cubicBezTo>
                    <a:pt x="23" y="25"/>
                    <a:pt x="17" y="30"/>
                    <a:pt x="17" y="41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6" y="47"/>
                    <a:pt x="1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81">
              <a:extLst>
                <a:ext uri="{FF2B5EF4-FFF2-40B4-BE49-F238E27FC236}">
                  <a16:creationId xmlns:a16="http://schemas.microsoft.com/office/drawing/2014/main" id="{28A5F49A-1973-4655-BF02-CFFE68616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1463" y="2447924"/>
              <a:ext cx="33338" cy="23813"/>
            </a:xfrm>
            <a:custGeom>
              <a:avLst/>
              <a:gdLst>
                <a:gd name="T0" fmla="*/ 5 w 18"/>
                <a:gd name="T1" fmla="*/ 9 h 13"/>
                <a:gd name="T2" fmla="*/ 17 w 18"/>
                <a:gd name="T3" fmla="*/ 11 h 13"/>
                <a:gd name="T4" fmla="*/ 9 w 18"/>
                <a:gd name="T5" fmla="*/ 2 h 13"/>
                <a:gd name="T6" fmla="*/ 4 w 18"/>
                <a:gd name="T7" fmla="*/ 0 h 13"/>
                <a:gd name="T8" fmla="*/ 0 w 18"/>
                <a:gd name="T9" fmla="*/ 7 h 13"/>
                <a:gd name="T10" fmla="*/ 5 w 18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3">
                  <a:moveTo>
                    <a:pt x="5" y="9"/>
                  </a:moveTo>
                  <a:cubicBezTo>
                    <a:pt x="11" y="12"/>
                    <a:pt x="16" y="13"/>
                    <a:pt x="17" y="11"/>
                  </a:cubicBezTo>
                  <a:cubicBezTo>
                    <a:pt x="18" y="9"/>
                    <a:pt x="14" y="5"/>
                    <a:pt x="9" y="2"/>
                  </a:cubicBezTo>
                  <a:cubicBezTo>
                    <a:pt x="7" y="1"/>
                    <a:pt x="6" y="1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82">
              <a:extLst>
                <a:ext uri="{FF2B5EF4-FFF2-40B4-BE49-F238E27FC236}">
                  <a16:creationId xmlns:a16="http://schemas.microsoft.com/office/drawing/2014/main" id="{2A70231B-14C3-4250-9276-46E7DC9F0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7925" y="2378074"/>
              <a:ext cx="342900" cy="461963"/>
            </a:xfrm>
            <a:custGeom>
              <a:avLst/>
              <a:gdLst>
                <a:gd name="T0" fmla="*/ 9 w 184"/>
                <a:gd name="T1" fmla="*/ 63 h 248"/>
                <a:gd name="T2" fmla="*/ 18 w 184"/>
                <a:gd name="T3" fmla="*/ 64 h 248"/>
                <a:gd name="T4" fmla="*/ 36 w 184"/>
                <a:gd name="T5" fmla="*/ 61 h 248"/>
                <a:gd name="T6" fmla="*/ 37 w 184"/>
                <a:gd name="T7" fmla="*/ 61 h 248"/>
                <a:gd name="T8" fmla="*/ 37 w 184"/>
                <a:gd name="T9" fmla="*/ 82 h 248"/>
                <a:gd name="T10" fmla="*/ 23 w 184"/>
                <a:gd name="T11" fmla="*/ 228 h 248"/>
                <a:gd name="T12" fmla="*/ 38 w 184"/>
                <a:gd name="T13" fmla="*/ 246 h 248"/>
                <a:gd name="T14" fmla="*/ 55 w 184"/>
                <a:gd name="T15" fmla="*/ 231 h 248"/>
                <a:gd name="T16" fmla="*/ 67 w 184"/>
                <a:gd name="T17" fmla="*/ 111 h 248"/>
                <a:gd name="T18" fmla="*/ 78 w 184"/>
                <a:gd name="T19" fmla="*/ 111 h 248"/>
                <a:gd name="T20" fmla="*/ 90 w 184"/>
                <a:gd name="T21" fmla="*/ 232 h 248"/>
                <a:gd name="T22" fmla="*/ 108 w 184"/>
                <a:gd name="T23" fmla="*/ 247 h 248"/>
                <a:gd name="T24" fmla="*/ 123 w 184"/>
                <a:gd name="T25" fmla="*/ 229 h 248"/>
                <a:gd name="T26" fmla="*/ 109 w 184"/>
                <a:gd name="T27" fmla="*/ 82 h 248"/>
                <a:gd name="T28" fmla="*/ 109 w 184"/>
                <a:gd name="T29" fmla="*/ 41 h 248"/>
                <a:gd name="T30" fmla="*/ 123 w 184"/>
                <a:gd name="T31" fmla="*/ 52 h 248"/>
                <a:gd name="T32" fmla="*/ 146 w 184"/>
                <a:gd name="T33" fmla="*/ 60 h 248"/>
                <a:gd name="T34" fmla="*/ 147 w 184"/>
                <a:gd name="T35" fmla="*/ 60 h 248"/>
                <a:gd name="T36" fmla="*/ 165 w 184"/>
                <a:gd name="T37" fmla="*/ 54 h 248"/>
                <a:gd name="T38" fmla="*/ 181 w 184"/>
                <a:gd name="T39" fmla="*/ 36 h 248"/>
                <a:gd name="T40" fmla="*/ 178 w 184"/>
                <a:gd name="T41" fmla="*/ 22 h 248"/>
                <a:gd name="T42" fmla="*/ 163 w 184"/>
                <a:gd name="T43" fmla="*/ 25 h 248"/>
                <a:gd name="T44" fmla="*/ 154 w 184"/>
                <a:gd name="T45" fmla="*/ 36 h 248"/>
                <a:gd name="T46" fmla="*/ 146 w 184"/>
                <a:gd name="T47" fmla="*/ 38 h 248"/>
                <a:gd name="T48" fmla="*/ 134 w 184"/>
                <a:gd name="T49" fmla="*/ 34 h 248"/>
                <a:gd name="T50" fmla="*/ 115 w 184"/>
                <a:gd name="T51" fmla="*/ 16 h 248"/>
                <a:gd name="T52" fmla="*/ 109 w 184"/>
                <a:gd name="T53" fmla="*/ 8 h 248"/>
                <a:gd name="T54" fmla="*/ 108 w 184"/>
                <a:gd name="T55" fmla="*/ 7 h 248"/>
                <a:gd name="T56" fmla="*/ 98 w 184"/>
                <a:gd name="T57" fmla="*/ 0 h 248"/>
                <a:gd name="T58" fmla="*/ 47 w 184"/>
                <a:gd name="T59" fmla="*/ 0 h 248"/>
                <a:gd name="T60" fmla="*/ 44 w 184"/>
                <a:gd name="T61" fmla="*/ 1 h 248"/>
                <a:gd name="T62" fmla="*/ 43 w 184"/>
                <a:gd name="T63" fmla="*/ 1 h 248"/>
                <a:gd name="T64" fmla="*/ 31 w 184"/>
                <a:gd name="T65" fmla="*/ 9 h 248"/>
                <a:gd name="T66" fmla="*/ 12 w 184"/>
                <a:gd name="T67" fmla="*/ 26 h 248"/>
                <a:gd name="T68" fmla="*/ 4 w 184"/>
                <a:gd name="T69" fmla="*/ 37 h 248"/>
                <a:gd name="T70" fmla="*/ 0 w 184"/>
                <a:gd name="T71" fmla="*/ 49 h 248"/>
                <a:gd name="T72" fmla="*/ 2 w 184"/>
                <a:gd name="T73" fmla="*/ 56 h 248"/>
                <a:gd name="T74" fmla="*/ 9 w 184"/>
                <a:gd name="T75" fmla="*/ 63 h 248"/>
                <a:gd name="T76" fmla="*/ 37 w 184"/>
                <a:gd name="T77" fmla="*/ 31 h 248"/>
                <a:gd name="T78" fmla="*/ 37 w 184"/>
                <a:gd name="T79" fmla="*/ 38 h 248"/>
                <a:gd name="T80" fmla="*/ 30 w 184"/>
                <a:gd name="T81" fmla="*/ 41 h 248"/>
                <a:gd name="T82" fmla="*/ 27 w 184"/>
                <a:gd name="T83" fmla="*/ 42 h 248"/>
                <a:gd name="T84" fmla="*/ 37 w 184"/>
                <a:gd name="T85" fmla="*/ 3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4" h="248">
                  <a:moveTo>
                    <a:pt x="9" y="63"/>
                  </a:moveTo>
                  <a:cubicBezTo>
                    <a:pt x="12" y="64"/>
                    <a:pt x="15" y="64"/>
                    <a:pt x="18" y="64"/>
                  </a:cubicBezTo>
                  <a:cubicBezTo>
                    <a:pt x="23" y="64"/>
                    <a:pt x="29" y="63"/>
                    <a:pt x="36" y="61"/>
                  </a:cubicBezTo>
                  <a:cubicBezTo>
                    <a:pt x="36" y="61"/>
                    <a:pt x="37" y="61"/>
                    <a:pt x="37" y="61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23" y="228"/>
                    <a:pt x="23" y="228"/>
                    <a:pt x="23" y="228"/>
                  </a:cubicBezTo>
                  <a:cubicBezTo>
                    <a:pt x="22" y="237"/>
                    <a:pt x="29" y="245"/>
                    <a:pt x="38" y="246"/>
                  </a:cubicBezTo>
                  <a:cubicBezTo>
                    <a:pt x="47" y="247"/>
                    <a:pt x="55" y="240"/>
                    <a:pt x="55" y="23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90" y="232"/>
                    <a:pt x="90" y="232"/>
                    <a:pt x="90" y="232"/>
                  </a:cubicBezTo>
                  <a:cubicBezTo>
                    <a:pt x="91" y="241"/>
                    <a:pt x="99" y="248"/>
                    <a:pt x="108" y="247"/>
                  </a:cubicBezTo>
                  <a:cubicBezTo>
                    <a:pt x="117" y="246"/>
                    <a:pt x="124" y="238"/>
                    <a:pt x="123" y="229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13" y="45"/>
                    <a:pt x="117" y="49"/>
                    <a:pt x="123" y="52"/>
                  </a:cubicBezTo>
                  <a:cubicBezTo>
                    <a:pt x="129" y="56"/>
                    <a:pt x="137" y="60"/>
                    <a:pt x="146" y="60"/>
                  </a:cubicBezTo>
                  <a:cubicBezTo>
                    <a:pt x="146" y="60"/>
                    <a:pt x="146" y="60"/>
                    <a:pt x="147" y="60"/>
                  </a:cubicBezTo>
                  <a:cubicBezTo>
                    <a:pt x="153" y="60"/>
                    <a:pt x="159" y="58"/>
                    <a:pt x="165" y="54"/>
                  </a:cubicBezTo>
                  <a:cubicBezTo>
                    <a:pt x="171" y="50"/>
                    <a:pt x="177" y="44"/>
                    <a:pt x="181" y="36"/>
                  </a:cubicBezTo>
                  <a:cubicBezTo>
                    <a:pt x="184" y="32"/>
                    <a:pt x="183" y="25"/>
                    <a:pt x="178" y="22"/>
                  </a:cubicBezTo>
                  <a:cubicBezTo>
                    <a:pt x="173" y="19"/>
                    <a:pt x="166" y="20"/>
                    <a:pt x="163" y="25"/>
                  </a:cubicBezTo>
                  <a:cubicBezTo>
                    <a:pt x="160" y="31"/>
                    <a:pt x="157" y="34"/>
                    <a:pt x="154" y="36"/>
                  </a:cubicBezTo>
                  <a:cubicBezTo>
                    <a:pt x="151" y="38"/>
                    <a:pt x="149" y="38"/>
                    <a:pt x="146" y="38"/>
                  </a:cubicBezTo>
                  <a:cubicBezTo>
                    <a:pt x="143" y="38"/>
                    <a:pt x="139" y="37"/>
                    <a:pt x="134" y="34"/>
                  </a:cubicBezTo>
                  <a:cubicBezTo>
                    <a:pt x="127" y="30"/>
                    <a:pt x="120" y="22"/>
                    <a:pt x="115" y="16"/>
                  </a:cubicBezTo>
                  <a:cubicBezTo>
                    <a:pt x="112" y="13"/>
                    <a:pt x="110" y="10"/>
                    <a:pt x="109" y="8"/>
                  </a:cubicBezTo>
                  <a:cubicBezTo>
                    <a:pt x="108" y="8"/>
                    <a:pt x="108" y="7"/>
                    <a:pt x="108" y="7"/>
                  </a:cubicBezTo>
                  <a:cubicBezTo>
                    <a:pt x="106" y="3"/>
                    <a:pt x="103" y="0"/>
                    <a:pt x="9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1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38" y="3"/>
                    <a:pt x="35" y="5"/>
                    <a:pt x="31" y="9"/>
                  </a:cubicBezTo>
                  <a:cubicBezTo>
                    <a:pt x="24" y="13"/>
                    <a:pt x="17" y="20"/>
                    <a:pt x="12" y="26"/>
                  </a:cubicBezTo>
                  <a:cubicBezTo>
                    <a:pt x="9" y="30"/>
                    <a:pt x="6" y="33"/>
                    <a:pt x="4" y="37"/>
                  </a:cubicBezTo>
                  <a:cubicBezTo>
                    <a:pt x="2" y="40"/>
                    <a:pt x="1" y="44"/>
                    <a:pt x="0" y="49"/>
                  </a:cubicBezTo>
                  <a:cubicBezTo>
                    <a:pt x="0" y="51"/>
                    <a:pt x="1" y="53"/>
                    <a:pt x="2" y="56"/>
                  </a:cubicBezTo>
                  <a:cubicBezTo>
                    <a:pt x="3" y="59"/>
                    <a:pt x="6" y="62"/>
                    <a:pt x="9" y="63"/>
                  </a:cubicBezTo>
                  <a:close/>
                  <a:moveTo>
                    <a:pt x="37" y="31"/>
                  </a:moveTo>
                  <a:cubicBezTo>
                    <a:pt x="37" y="38"/>
                    <a:pt x="37" y="38"/>
                    <a:pt x="37" y="38"/>
                  </a:cubicBezTo>
                  <a:cubicBezTo>
                    <a:pt x="34" y="39"/>
                    <a:pt x="32" y="40"/>
                    <a:pt x="30" y="41"/>
                  </a:cubicBezTo>
                  <a:cubicBezTo>
                    <a:pt x="29" y="41"/>
                    <a:pt x="28" y="41"/>
                    <a:pt x="27" y="42"/>
                  </a:cubicBezTo>
                  <a:cubicBezTo>
                    <a:pt x="30" y="38"/>
                    <a:pt x="33" y="34"/>
                    <a:pt x="3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Oval 83">
              <a:extLst>
                <a:ext uri="{FF2B5EF4-FFF2-40B4-BE49-F238E27FC236}">
                  <a16:creationId xmlns:a16="http://schemas.microsoft.com/office/drawing/2014/main" id="{269336AB-F825-4A2B-8FD2-44E0FA142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2700" y="2257424"/>
              <a:ext cx="111125" cy="111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31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8A2E82-C86E-4E98-9AFB-7DC58CFE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87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0269EE9-2BF4-4F85-BDE0-7819A4822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9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157C81D-4BC5-4D2A-8D7D-7126F94F3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1313" y="0"/>
            <a:ext cx="9929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0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C8322BC-4867-4B5D-B823-50F33DA53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" y="0"/>
            <a:ext cx="12151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7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5CB46D0-CD1F-4D9C-8112-C11321B118AB}"/>
              </a:ext>
            </a:extLst>
          </p:cNvPr>
          <p:cNvSpPr txBox="1"/>
          <p:nvPr/>
        </p:nvSpPr>
        <p:spPr>
          <a:xfrm>
            <a:off x="2954519" y="4874624"/>
            <a:ext cx="6604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暂时忘掉表达吧，工作型</a:t>
            </a:r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PPT</a:t>
            </a:r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就是用来装逼的。</a:t>
            </a:r>
            <a:endParaRPr lang="en-US" altLang="zh-CN" sz="24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A5CED4-6FBA-4B8B-A082-9F9A3282F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68" y="1238957"/>
            <a:ext cx="6111063" cy="34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04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5AAFD21-C41B-412B-9922-77E45AE2CB92}"/>
              </a:ext>
            </a:extLst>
          </p:cNvPr>
          <p:cNvSpPr/>
          <p:nvPr/>
        </p:nvSpPr>
        <p:spPr>
          <a:xfrm>
            <a:off x="857812" y="546331"/>
            <a:ext cx="346434" cy="3464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01F6101-A1B5-44D4-8D4F-13D6C4BB1F4A}"/>
              </a:ext>
            </a:extLst>
          </p:cNvPr>
          <p:cNvSpPr/>
          <p:nvPr/>
        </p:nvSpPr>
        <p:spPr>
          <a:xfrm>
            <a:off x="1679232" y="546331"/>
            <a:ext cx="346434" cy="3464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DA4A21-D23F-409F-B389-332CFBDCB1D0}"/>
              </a:ext>
            </a:extLst>
          </p:cNvPr>
          <p:cNvSpPr/>
          <p:nvPr/>
        </p:nvSpPr>
        <p:spPr>
          <a:xfrm>
            <a:off x="2089942" y="546331"/>
            <a:ext cx="346434" cy="3464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815345B-CD94-4B63-B7D2-8EFE57DBCBF1}"/>
              </a:ext>
            </a:extLst>
          </p:cNvPr>
          <p:cNvSpPr/>
          <p:nvPr/>
        </p:nvSpPr>
        <p:spPr>
          <a:xfrm>
            <a:off x="2500652" y="546331"/>
            <a:ext cx="346434" cy="3464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3B4F9F7-9D5A-4893-AE0C-E03DEDF0D55F}"/>
              </a:ext>
            </a:extLst>
          </p:cNvPr>
          <p:cNvSpPr/>
          <p:nvPr/>
        </p:nvSpPr>
        <p:spPr>
          <a:xfrm>
            <a:off x="4252944" y="801911"/>
            <a:ext cx="446056" cy="908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B3FA29E-007E-4E2A-A395-37D62E7ADE4C}"/>
              </a:ext>
            </a:extLst>
          </p:cNvPr>
          <p:cNvSpPr/>
          <p:nvPr/>
        </p:nvSpPr>
        <p:spPr>
          <a:xfrm>
            <a:off x="1268522" y="546331"/>
            <a:ext cx="346434" cy="3464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21BB955-7939-4353-AC91-3094ECE0360F}"/>
              </a:ext>
            </a:extLst>
          </p:cNvPr>
          <p:cNvSpPr/>
          <p:nvPr/>
        </p:nvSpPr>
        <p:spPr>
          <a:xfrm>
            <a:off x="2911362" y="546331"/>
            <a:ext cx="346434" cy="3464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A186868-B118-4CA8-BB4A-AF6CE006794A}"/>
              </a:ext>
            </a:extLst>
          </p:cNvPr>
          <p:cNvSpPr/>
          <p:nvPr/>
        </p:nvSpPr>
        <p:spPr>
          <a:xfrm>
            <a:off x="3322072" y="546331"/>
            <a:ext cx="346434" cy="3464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CD889E-F464-4B68-9AC9-424C2B0506A4}"/>
              </a:ext>
            </a:extLst>
          </p:cNvPr>
          <p:cNvSpPr/>
          <p:nvPr/>
        </p:nvSpPr>
        <p:spPr>
          <a:xfrm>
            <a:off x="3732782" y="546331"/>
            <a:ext cx="346434" cy="3464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AA0EC0E-6D78-4BDF-A3B2-961EBB069CC1}"/>
              </a:ext>
            </a:extLst>
          </p:cNvPr>
          <p:cNvSpPr txBox="1"/>
          <p:nvPr/>
        </p:nvSpPr>
        <p:spPr>
          <a:xfrm>
            <a:off x="4597245" y="6591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＞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D7C506E-452E-4B01-813C-2621880A2C26}"/>
              </a:ext>
            </a:extLst>
          </p:cNvPr>
          <p:cNvSpPr/>
          <p:nvPr/>
        </p:nvSpPr>
        <p:spPr>
          <a:xfrm>
            <a:off x="4910988" y="801911"/>
            <a:ext cx="446056" cy="908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5B365E7-E0EC-4800-888F-DD7F35881A68}"/>
              </a:ext>
            </a:extLst>
          </p:cNvPr>
          <p:cNvSpPr txBox="1"/>
          <p:nvPr/>
        </p:nvSpPr>
        <p:spPr>
          <a:xfrm>
            <a:off x="5255289" y="6591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＞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A4A1E2C-7D13-4765-B83E-8472F1C8BB5D}"/>
              </a:ext>
            </a:extLst>
          </p:cNvPr>
          <p:cNvSpPr/>
          <p:nvPr/>
        </p:nvSpPr>
        <p:spPr>
          <a:xfrm>
            <a:off x="5569032" y="801911"/>
            <a:ext cx="446056" cy="908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9704596-6C0A-41A8-88E8-1D16BB218673}"/>
              </a:ext>
            </a:extLst>
          </p:cNvPr>
          <p:cNvCxnSpPr/>
          <p:nvPr/>
        </p:nvCxnSpPr>
        <p:spPr>
          <a:xfrm>
            <a:off x="857812" y="1035271"/>
            <a:ext cx="1033512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E77D498-4992-4E58-81BE-CED933405100}"/>
              </a:ext>
            </a:extLst>
          </p:cNvPr>
          <p:cNvGrpSpPr/>
          <p:nvPr/>
        </p:nvGrpSpPr>
        <p:grpSpPr>
          <a:xfrm>
            <a:off x="1176952" y="1607485"/>
            <a:ext cx="4493835" cy="3952374"/>
            <a:chOff x="3727938" y="1723292"/>
            <a:chExt cx="4826977" cy="2968993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ED151F8F-C05B-4707-AD1F-176F48346E8C}"/>
                </a:ext>
              </a:extLst>
            </p:cNvPr>
            <p:cNvGrpSpPr/>
            <p:nvPr/>
          </p:nvGrpSpPr>
          <p:grpSpPr>
            <a:xfrm>
              <a:off x="3944972" y="1837592"/>
              <a:ext cx="4302056" cy="2854693"/>
              <a:chOff x="3490612" y="433830"/>
              <a:chExt cx="4302056" cy="4320001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E6DBFAD6-DFA0-421F-8CE5-D5CAB5577775}"/>
                  </a:ext>
                </a:extLst>
              </p:cNvPr>
              <p:cNvSpPr/>
              <p:nvPr/>
            </p:nvSpPr>
            <p:spPr>
              <a:xfrm rot="16200000">
                <a:off x="3671775" y="4064614"/>
                <a:ext cx="1080000" cy="29843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5260E812-52FA-4936-A767-B025FFA4D9B6}"/>
                  </a:ext>
                </a:extLst>
              </p:cNvPr>
              <p:cNvSpPr/>
              <p:nvPr/>
            </p:nvSpPr>
            <p:spPr>
              <a:xfrm rot="16200000">
                <a:off x="3369829" y="4334614"/>
                <a:ext cx="540000" cy="29843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E2C4E896-CA85-4128-A2AC-AAECDB1BCF23}"/>
                  </a:ext>
                </a:extLst>
              </p:cNvPr>
              <p:cNvSpPr/>
              <p:nvPr/>
            </p:nvSpPr>
            <p:spPr>
              <a:xfrm rot="16200000">
                <a:off x="3973720" y="3794614"/>
                <a:ext cx="1620000" cy="29843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4EE03C93-615C-49D3-BE6D-F2B74E311D8F}"/>
                  </a:ext>
                </a:extLst>
              </p:cNvPr>
              <p:cNvSpPr/>
              <p:nvPr/>
            </p:nvSpPr>
            <p:spPr>
              <a:xfrm rot="16200000">
                <a:off x="4275666" y="3524614"/>
                <a:ext cx="2160000" cy="29843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804C1812-2A1C-4143-8568-D1E2EBDA96C1}"/>
                  </a:ext>
                </a:extLst>
              </p:cNvPr>
              <p:cNvSpPr/>
              <p:nvPr/>
            </p:nvSpPr>
            <p:spPr>
              <a:xfrm rot="16200000">
                <a:off x="4879558" y="2984614"/>
                <a:ext cx="3240000" cy="29843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DC5CA78-B5AE-4E95-B3CE-CA4412DF837C}"/>
                  </a:ext>
                </a:extLst>
              </p:cNvPr>
              <p:cNvSpPr/>
              <p:nvPr/>
            </p:nvSpPr>
            <p:spPr>
              <a:xfrm rot="16200000">
                <a:off x="4577612" y="3254614"/>
                <a:ext cx="2700000" cy="29843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6B16C14D-58EE-403F-9FF8-4FB15D57390D}"/>
                  </a:ext>
                </a:extLst>
              </p:cNvPr>
              <p:cNvSpPr/>
              <p:nvPr/>
            </p:nvSpPr>
            <p:spPr>
              <a:xfrm rot="16200000">
                <a:off x="5181504" y="2714614"/>
                <a:ext cx="3780000" cy="29843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8CB06756-56FD-4346-8016-8C737B6A0B69}"/>
                  </a:ext>
                </a:extLst>
              </p:cNvPr>
              <p:cNvSpPr/>
              <p:nvPr/>
            </p:nvSpPr>
            <p:spPr>
              <a:xfrm rot="16200000">
                <a:off x="5483451" y="2444613"/>
                <a:ext cx="4320000" cy="29843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F81E132B-CF45-437D-91A1-430155965BCF}"/>
                </a:ext>
              </a:extLst>
            </p:cNvPr>
            <p:cNvCxnSpPr/>
            <p:nvPr/>
          </p:nvCxnSpPr>
          <p:spPr>
            <a:xfrm>
              <a:off x="3727938" y="1723292"/>
              <a:ext cx="0" cy="296899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F0AEA1C2-C55B-4836-9485-42C3791C31D9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38" y="4692284"/>
              <a:ext cx="4826977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1CA8AB0E-94EC-460D-88E5-E0EC284DF560}"/>
              </a:ext>
            </a:extLst>
          </p:cNvPr>
          <p:cNvSpPr/>
          <p:nvPr/>
        </p:nvSpPr>
        <p:spPr>
          <a:xfrm>
            <a:off x="6567439" y="1508243"/>
            <a:ext cx="268175" cy="2681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1E45005-45B2-4A2A-A3AA-B1490EC31584}"/>
              </a:ext>
            </a:extLst>
          </p:cNvPr>
          <p:cNvSpPr/>
          <p:nvPr/>
        </p:nvSpPr>
        <p:spPr>
          <a:xfrm>
            <a:off x="7388859" y="1508243"/>
            <a:ext cx="268175" cy="2681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0005841-DFA6-4113-8CA6-1CB6ADF99215}"/>
              </a:ext>
            </a:extLst>
          </p:cNvPr>
          <p:cNvSpPr/>
          <p:nvPr/>
        </p:nvSpPr>
        <p:spPr>
          <a:xfrm>
            <a:off x="6978149" y="1508243"/>
            <a:ext cx="268175" cy="2681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7678EE06-AE0E-4504-A8CD-668FCEF9B21E}"/>
              </a:ext>
            </a:extLst>
          </p:cNvPr>
          <p:cNvGrpSpPr/>
          <p:nvPr/>
        </p:nvGrpSpPr>
        <p:grpSpPr>
          <a:xfrm>
            <a:off x="6319015" y="1987057"/>
            <a:ext cx="4196892" cy="682566"/>
            <a:chOff x="6316980" y="1815607"/>
            <a:chExt cx="4196892" cy="68256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6E4F301-27B6-41EF-9D4A-AE5899903637}"/>
                </a:ext>
              </a:extLst>
            </p:cNvPr>
            <p:cNvSpPr/>
            <p:nvPr/>
          </p:nvSpPr>
          <p:spPr>
            <a:xfrm>
              <a:off x="6557997" y="1815607"/>
              <a:ext cx="3955875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A47B2688-4FCE-4494-9991-12009B3EEB03}"/>
                </a:ext>
              </a:extLst>
            </p:cNvPr>
            <p:cNvSpPr/>
            <p:nvPr/>
          </p:nvSpPr>
          <p:spPr>
            <a:xfrm>
              <a:off x="6557997" y="2011707"/>
              <a:ext cx="3955875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80C6FD9-0E19-4CC2-A62D-63E2E82E6481}"/>
                </a:ext>
              </a:extLst>
            </p:cNvPr>
            <p:cNvSpPr/>
            <p:nvPr/>
          </p:nvSpPr>
          <p:spPr>
            <a:xfrm>
              <a:off x="6557997" y="2207807"/>
              <a:ext cx="3955875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36E07BE-0DEF-4340-BB10-CF406349A15C}"/>
                </a:ext>
              </a:extLst>
            </p:cNvPr>
            <p:cNvSpPr/>
            <p:nvPr/>
          </p:nvSpPr>
          <p:spPr>
            <a:xfrm>
              <a:off x="6557997" y="2403907"/>
              <a:ext cx="3431085" cy="942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EC5EC0BD-7076-4A2B-9705-844526D2F5B4}"/>
                </a:ext>
              </a:extLst>
            </p:cNvPr>
            <p:cNvSpPr/>
            <p:nvPr/>
          </p:nvSpPr>
          <p:spPr>
            <a:xfrm>
              <a:off x="6316980" y="1815607"/>
              <a:ext cx="121920" cy="1219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C690719A-19EC-46D6-8CB1-8A1AB0239C69}"/>
              </a:ext>
            </a:extLst>
          </p:cNvPr>
          <p:cNvGrpSpPr/>
          <p:nvPr/>
        </p:nvGrpSpPr>
        <p:grpSpPr>
          <a:xfrm>
            <a:off x="6319015" y="2925790"/>
            <a:ext cx="4196892" cy="708274"/>
            <a:chOff x="6316980" y="2604847"/>
            <a:chExt cx="4196892" cy="708274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18F8C72F-139E-49D5-A251-D6B4D96200FA}"/>
                </a:ext>
              </a:extLst>
            </p:cNvPr>
            <p:cNvSpPr/>
            <p:nvPr/>
          </p:nvSpPr>
          <p:spPr>
            <a:xfrm>
              <a:off x="6557997" y="2630555"/>
              <a:ext cx="3955875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AA8EDC15-9F91-4991-B87E-B78F6BF76E54}"/>
                </a:ext>
              </a:extLst>
            </p:cNvPr>
            <p:cNvSpPr/>
            <p:nvPr/>
          </p:nvSpPr>
          <p:spPr>
            <a:xfrm>
              <a:off x="6557997" y="2826655"/>
              <a:ext cx="3955875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9714F159-49C1-4CEB-9E05-BF5AC78615BE}"/>
                </a:ext>
              </a:extLst>
            </p:cNvPr>
            <p:cNvSpPr/>
            <p:nvPr/>
          </p:nvSpPr>
          <p:spPr>
            <a:xfrm>
              <a:off x="6557997" y="3022755"/>
              <a:ext cx="3955875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400FA06E-4FD3-432C-AB63-0B2BFD02D473}"/>
                </a:ext>
              </a:extLst>
            </p:cNvPr>
            <p:cNvSpPr/>
            <p:nvPr/>
          </p:nvSpPr>
          <p:spPr>
            <a:xfrm>
              <a:off x="6557997" y="3218855"/>
              <a:ext cx="3431085" cy="942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9183BF65-B55C-436F-A117-28888C05BF2A}"/>
                </a:ext>
              </a:extLst>
            </p:cNvPr>
            <p:cNvSpPr/>
            <p:nvPr/>
          </p:nvSpPr>
          <p:spPr>
            <a:xfrm>
              <a:off x="6316980" y="2604847"/>
              <a:ext cx="121920" cy="1219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E5B9E8A0-3AE7-47E1-B24D-435DCDC56651}"/>
              </a:ext>
            </a:extLst>
          </p:cNvPr>
          <p:cNvGrpSpPr/>
          <p:nvPr/>
        </p:nvGrpSpPr>
        <p:grpSpPr>
          <a:xfrm>
            <a:off x="6319015" y="3890231"/>
            <a:ext cx="4196892" cy="699290"/>
            <a:chOff x="6316980" y="3394087"/>
            <a:chExt cx="4196892" cy="699290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553E83D-121A-458D-B92A-3B10A9057DF3}"/>
                </a:ext>
              </a:extLst>
            </p:cNvPr>
            <p:cNvSpPr/>
            <p:nvPr/>
          </p:nvSpPr>
          <p:spPr>
            <a:xfrm>
              <a:off x="6557997" y="3410811"/>
              <a:ext cx="3955875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D7C6F8C-899C-450E-B688-75865D274670}"/>
                </a:ext>
              </a:extLst>
            </p:cNvPr>
            <p:cNvSpPr/>
            <p:nvPr/>
          </p:nvSpPr>
          <p:spPr>
            <a:xfrm>
              <a:off x="6557997" y="3606911"/>
              <a:ext cx="3955875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06912AE3-85BA-4825-90FC-E8625E67D612}"/>
                </a:ext>
              </a:extLst>
            </p:cNvPr>
            <p:cNvSpPr/>
            <p:nvPr/>
          </p:nvSpPr>
          <p:spPr>
            <a:xfrm>
              <a:off x="6557997" y="3803011"/>
              <a:ext cx="3955875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529AED18-68FE-4328-8C55-01756F69B7E2}"/>
                </a:ext>
              </a:extLst>
            </p:cNvPr>
            <p:cNvSpPr/>
            <p:nvPr/>
          </p:nvSpPr>
          <p:spPr>
            <a:xfrm>
              <a:off x="6557997" y="3999111"/>
              <a:ext cx="3431085" cy="942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D847D0C6-5693-4B57-82BB-0726913C039D}"/>
                </a:ext>
              </a:extLst>
            </p:cNvPr>
            <p:cNvSpPr/>
            <p:nvPr/>
          </p:nvSpPr>
          <p:spPr>
            <a:xfrm>
              <a:off x="6316980" y="3394087"/>
              <a:ext cx="121920" cy="1219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89F4C915-120E-4F8B-AE96-A5FF22B253D5}"/>
              </a:ext>
            </a:extLst>
          </p:cNvPr>
          <p:cNvGrpSpPr/>
          <p:nvPr/>
        </p:nvGrpSpPr>
        <p:grpSpPr>
          <a:xfrm>
            <a:off x="6319015" y="4845689"/>
            <a:ext cx="4196892" cy="690307"/>
            <a:chOff x="6316980" y="4251906"/>
            <a:chExt cx="4196892" cy="690307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9401814-55A9-4FA3-81CC-E540F9D4D7C2}"/>
                </a:ext>
              </a:extLst>
            </p:cNvPr>
            <p:cNvSpPr/>
            <p:nvPr/>
          </p:nvSpPr>
          <p:spPr>
            <a:xfrm>
              <a:off x="6557997" y="4259647"/>
              <a:ext cx="3955875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84D1B06-0F37-4477-AD9F-683FAB6416AF}"/>
                </a:ext>
              </a:extLst>
            </p:cNvPr>
            <p:cNvSpPr/>
            <p:nvPr/>
          </p:nvSpPr>
          <p:spPr>
            <a:xfrm>
              <a:off x="6557997" y="4455747"/>
              <a:ext cx="3955875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E245B30A-AA1A-41CA-B233-A508579D7B1E}"/>
                </a:ext>
              </a:extLst>
            </p:cNvPr>
            <p:cNvSpPr/>
            <p:nvPr/>
          </p:nvSpPr>
          <p:spPr>
            <a:xfrm>
              <a:off x="6557997" y="4651847"/>
              <a:ext cx="3955875" cy="942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6B802BC4-DD98-43B2-9E30-6A696CFCF1DE}"/>
                </a:ext>
              </a:extLst>
            </p:cNvPr>
            <p:cNvSpPr/>
            <p:nvPr/>
          </p:nvSpPr>
          <p:spPr>
            <a:xfrm>
              <a:off x="6557997" y="4847947"/>
              <a:ext cx="3431085" cy="942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6ECB469-179F-4ABC-987E-0CD866415878}"/>
                </a:ext>
              </a:extLst>
            </p:cNvPr>
            <p:cNvSpPr/>
            <p:nvPr/>
          </p:nvSpPr>
          <p:spPr>
            <a:xfrm>
              <a:off x="6316980" y="4251906"/>
              <a:ext cx="121920" cy="1219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B19F6992-4809-4B77-94E2-B6291856AB40}"/>
              </a:ext>
            </a:extLst>
          </p:cNvPr>
          <p:cNvCxnSpPr/>
          <p:nvPr/>
        </p:nvCxnSpPr>
        <p:spPr>
          <a:xfrm>
            <a:off x="930344" y="5986366"/>
            <a:ext cx="1033512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BBC3D411-4A3A-42AC-A5E7-BF9AB8FF5863}"/>
              </a:ext>
            </a:extLst>
          </p:cNvPr>
          <p:cNvSpPr/>
          <p:nvPr/>
        </p:nvSpPr>
        <p:spPr>
          <a:xfrm>
            <a:off x="1379151" y="6105486"/>
            <a:ext cx="2478186" cy="582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E8B350C7-90FD-44C9-8046-31B28701FA54}"/>
              </a:ext>
            </a:extLst>
          </p:cNvPr>
          <p:cNvSpPr/>
          <p:nvPr/>
        </p:nvSpPr>
        <p:spPr>
          <a:xfrm>
            <a:off x="1379151" y="6192108"/>
            <a:ext cx="1503647" cy="582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62F28CA5-340D-4FAE-8624-ADD04386128F}"/>
              </a:ext>
            </a:extLst>
          </p:cNvPr>
          <p:cNvSpPr/>
          <p:nvPr/>
        </p:nvSpPr>
        <p:spPr>
          <a:xfrm>
            <a:off x="977513" y="6105487"/>
            <a:ext cx="313124" cy="58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9706C32E-A0E2-49FD-B733-74FFDE468905}"/>
              </a:ext>
            </a:extLst>
          </p:cNvPr>
          <p:cNvCxnSpPr>
            <a:cxnSpLocks/>
          </p:cNvCxnSpPr>
          <p:nvPr/>
        </p:nvCxnSpPr>
        <p:spPr>
          <a:xfrm>
            <a:off x="6560032" y="1856537"/>
            <a:ext cx="258502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9" name="矩形 68">
            <a:extLst>
              <a:ext uri="{FF2B5EF4-FFF2-40B4-BE49-F238E27FC236}">
                <a16:creationId xmlns:a16="http://schemas.microsoft.com/office/drawing/2014/main" id="{A5E46E96-5A55-4BC2-B233-7951D8BB1BBA}"/>
              </a:ext>
            </a:extLst>
          </p:cNvPr>
          <p:cNvSpPr/>
          <p:nvPr/>
        </p:nvSpPr>
        <p:spPr>
          <a:xfrm>
            <a:off x="8787279" y="6105486"/>
            <a:ext cx="2478186" cy="582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7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5CB46D0-CD1F-4D9C-8112-C11321B118AB}"/>
              </a:ext>
            </a:extLst>
          </p:cNvPr>
          <p:cNvSpPr txBox="1"/>
          <p:nvPr/>
        </p:nvSpPr>
        <p:spPr>
          <a:xfrm>
            <a:off x="3371822" y="1715978"/>
            <a:ext cx="3820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“咨询公司型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PPT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</a:t>
            </a:r>
            <a:r>
              <a:rPr lang="zh-CN" altLang="en-US" sz="200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常见套路</a:t>
            </a:r>
            <a:endParaRPr lang="en-US" altLang="zh-CN" sz="20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72633F1-6FBD-4C73-8441-51047F9C09CE}"/>
              </a:ext>
            </a:extLst>
          </p:cNvPr>
          <p:cNvSpPr txBox="1"/>
          <p:nvPr/>
        </p:nvSpPr>
        <p:spPr>
          <a:xfrm>
            <a:off x="3524221" y="2526279"/>
            <a:ext cx="65021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 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大量使用微软雅黑，宋体显得不用心；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 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字一定要多，否则显得你工作没做到位；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 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能用图表就用图表，而且要用复杂的图表；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 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单张页面内容的多少决定你的专业程度；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 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有时可以放少量观众看不懂的东西在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PPT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里，以显示你的专业程度。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6035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5CB46D0-CD1F-4D9C-8112-C11321B118AB}"/>
              </a:ext>
            </a:extLst>
          </p:cNvPr>
          <p:cNvSpPr txBox="1"/>
          <p:nvPr/>
        </p:nvSpPr>
        <p:spPr>
          <a:xfrm>
            <a:off x="4660294" y="1697506"/>
            <a:ext cx="2409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工作型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PPT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制作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tips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72633F1-6FBD-4C73-8441-51047F9C09CE}"/>
              </a:ext>
            </a:extLst>
          </p:cNvPr>
          <p:cNvSpPr txBox="1"/>
          <p:nvPr/>
        </p:nvSpPr>
        <p:spPr>
          <a:xfrm>
            <a:off x="4660294" y="2313843"/>
            <a:ext cx="365997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 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画面饱满不留白；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 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在文字美化、配色和对齐上下功夫；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 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杜绝一切创意排版、创意图表；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 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空出来的地方放图片；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 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尽量不要使用宋体；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 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多用关系图。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213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FDDAB1-AD96-4DAD-B4B6-E2C0CF57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3" y="1431636"/>
            <a:ext cx="5297045" cy="37314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5F0AB8F-5AC7-4414-A214-1621BA2C5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06" y="1431636"/>
            <a:ext cx="6613057" cy="37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A1C4A10-2B49-451A-9296-42C0F7BD2C1D}"/>
              </a:ext>
            </a:extLst>
          </p:cNvPr>
          <p:cNvSpPr/>
          <p:nvPr/>
        </p:nvSpPr>
        <p:spPr>
          <a:xfrm>
            <a:off x="4601304" y="1948898"/>
            <a:ext cx="2363787" cy="485775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工作型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PPT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2A8CE1F-6CBA-418D-B185-8B8C7A4F7511}"/>
              </a:ext>
            </a:extLst>
          </p:cNvPr>
          <p:cNvCxnSpPr/>
          <p:nvPr/>
        </p:nvCxnSpPr>
        <p:spPr>
          <a:xfrm>
            <a:off x="2631256" y="3467117"/>
            <a:ext cx="0" cy="2952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9CBDC3B-BA58-4789-9F0B-7AEFCD34933C}"/>
              </a:ext>
            </a:extLst>
          </p:cNvPr>
          <p:cNvCxnSpPr>
            <a:cxnSpLocks/>
          </p:cNvCxnSpPr>
          <p:nvPr/>
        </p:nvCxnSpPr>
        <p:spPr>
          <a:xfrm>
            <a:off x="623035" y="3750489"/>
            <a:ext cx="427200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1D975C0A-AC46-4D2D-8DC2-E3319C19C20A}"/>
              </a:ext>
            </a:extLst>
          </p:cNvPr>
          <p:cNvSpPr/>
          <p:nvPr/>
        </p:nvSpPr>
        <p:spPr>
          <a:xfrm>
            <a:off x="5729597" y="4114514"/>
            <a:ext cx="351490" cy="132356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内部培训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8B55A2-31E5-4E21-AE1A-33D79B923BAF}"/>
              </a:ext>
            </a:extLst>
          </p:cNvPr>
          <p:cNvSpPr/>
          <p:nvPr/>
        </p:nvSpPr>
        <p:spPr>
          <a:xfrm>
            <a:off x="6283214" y="4114514"/>
            <a:ext cx="351490" cy="1323563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分享交流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F760DB3-732B-44E0-A64D-E0C77B3D4E63}"/>
              </a:ext>
            </a:extLst>
          </p:cNvPr>
          <p:cNvSpPr/>
          <p:nvPr/>
        </p:nvSpPr>
        <p:spPr>
          <a:xfrm>
            <a:off x="7398946" y="4114514"/>
            <a:ext cx="351490" cy="132356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授课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CD5B1AE6-F9EA-4DD2-930D-E7592D9985A0}"/>
              </a:ext>
            </a:extLst>
          </p:cNvPr>
          <p:cNvCxnSpPr>
            <a:cxnSpLocks/>
          </p:cNvCxnSpPr>
          <p:nvPr/>
        </p:nvCxnSpPr>
        <p:spPr>
          <a:xfrm>
            <a:off x="5363420" y="3750489"/>
            <a:ext cx="417120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D8C0FE0D-DD58-474F-A080-59A072D300C5}"/>
              </a:ext>
            </a:extLst>
          </p:cNvPr>
          <p:cNvCxnSpPr/>
          <p:nvPr/>
        </p:nvCxnSpPr>
        <p:spPr>
          <a:xfrm>
            <a:off x="5895037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3D8FB5A-2B2F-480E-9075-792407CF4906}"/>
              </a:ext>
            </a:extLst>
          </p:cNvPr>
          <p:cNvCxnSpPr/>
          <p:nvPr/>
        </p:nvCxnSpPr>
        <p:spPr>
          <a:xfrm>
            <a:off x="6478058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C042701-467F-47B0-B54C-9F7C6514453C}"/>
              </a:ext>
            </a:extLst>
          </p:cNvPr>
          <p:cNvCxnSpPr/>
          <p:nvPr/>
        </p:nvCxnSpPr>
        <p:spPr>
          <a:xfrm>
            <a:off x="7565475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E34C76A5-E121-43F6-9721-09D6BE7DC0B2}"/>
              </a:ext>
            </a:extLst>
          </p:cNvPr>
          <p:cNvSpPr/>
          <p:nvPr/>
        </p:nvSpPr>
        <p:spPr>
          <a:xfrm>
            <a:off x="6870307" y="4114514"/>
            <a:ext cx="351490" cy="132356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动员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13A1EE8-5CE8-4CD2-9E67-925F9ECB936B}"/>
              </a:ext>
            </a:extLst>
          </p:cNvPr>
          <p:cNvCxnSpPr/>
          <p:nvPr/>
        </p:nvCxnSpPr>
        <p:spPr>
          <a:xfrm>
            <a:off x="7036836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4B087A76-EA3F-4691-A0D3-5C232A7E2EA4}"/>
              </a:ext>
            </a:extLst>
          </p:cNvPr>
          <p:cNvSpPr/>
          <p:nvPr/>
        </p:nvSpPr>
        <p:spPr>
          <a:xfrm>
            <a:off x="2006095" y="3028758"/>
            <a:ext cx="1276350" cy="485775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严肃场合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4F96616-DA3B-46C1-AB94-8EAD6D54BE78}"/>
              </a:ext>
            </a:extLst>
          </p:cNvPr>
          <p:cNvSpPr/>
          <p:nvPr/>
        </p:nvSpPr>
        <p:spPr>
          <a:xfrm>
            <a:off x="6892772" y="3028758"/>
            <a:ext cx="1345406" cy="485775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非严肃场合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B6ED8F04-9E01-4202-872F-38EB7F0478DF}"/>
              </a:ext>
            </a:extLst>
          </p:cNvPr>
          <p:cNvCxnSpPr>
            <a:cxnSpLocks/>
          </p:cNvCxnSpPr>
          <p:nvPr/>
        </p:nvCxnSpPr>
        <p:spPr>
          <a:xfrm>
            <a:off x="2631256" y="2711353"/>
            <a:ext cx="822618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B5233B7-ECE6-42C8-971B-0246D304D901}"/>
              </a:ext>
            </a:extLst>
          </p:cNvPr>
          <p:cNvCxnSpPr/>
          <p:nvPr/>
        </p:nvCxnSpPr>
        <p:spPr>
          <a:xfrm>
            <a:off x="2644270" y="2720992"/>
            <a:ext cx="0" cy="3077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73C329B-C617-4C68-87B5-F73DC8C275DD}"/>
              </a:ext>
            </a:extLst>
          </p:cNvPr>
          <p:cNvCxnSpPr/>
          <p:nvPr/>
        </p:nvCxnSpPr>
        <p:spPr>
          <a:xfrm>
            <a:off x="7555157" y="2712525"/>
            <a:ext cx="0" cy="3162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53B63A9-2189-486E-AEFD-93BDC3125D88}"/>
              </a:ext>
            </a:extLst>
          </p:cNvPr>
          <p:cNvCxnSpPr/>
          <p:nvPr/>
        </p:nvCxnSpPr>
        <p:spPr>
          <a:xfrm>
            <a:off x="5745362" y="2434673"/>
            <a:ext cx="0" cy="2952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D4CED4BB-6A78-4D2B-A2F4-8EFA3007E11A}"/>
              </a:ext>
            </a:extLst>
          </p:cNvPr>
          <p:cNvSpPr/>
          <p:nvPr/>
        </p:nvSpPr>
        <p:spPr>
          <a:xfrm>
            <a:off x="3730162" y="4114514"/>
            <a:ext cx="351490" cy="1323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答辩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41606EED-E084-4C5A-BFB0-7A31CCE6F6DB}"/>
              </a:ext>
            </a:extLst>
          </p:cNvPr>
          <p:cNvCxnSpPr/>
          <p:nvPr/>
        </p:nvCxnSpPr>
        <p:spPr>
          <a:xfrm>
            <a:off x="3896691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>
            <a:extLst>
              <a:ext uri="{FF2B5EF4-FFF2-40B4-BE49-F238E27FC236}">
                <a16:creationId xmlns:a16="http://schemas.microsoft.com/office/drawing/2014/main" id="{C41C65E6-0FDF-4C7B-9AFA-F181671757DC}"/>
              </a:ext>
            </a:extLst>
          </p:cNvPr>
          <p:cNvSpPr/>
          <p:nvPr/>
        </p:nvSpPr>
        <p:spPr>
          <a:xfrm>
            <a:off x="3201523" y="4114514"/>
            <a:ext cx="351490" cy="1323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招投标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6A00927-6B36-4473-B72F-70FD396019D8}"/>
              </a:ext>
            </a:extLst>
          </p:cNvPr>
          <p:cNvCxnSpPr/>
          <p:nvPr/>
        </p:nvCxnSpPr>
        <p:spPr>
          <a:xfrm>
            <a:off x="3368052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DD7F8ABB-824D-4277-BC93-6C613ECB11C6}"/>
              </a:ext>
            </a:extLst>
          </p:cNvPr>
          <p:cNvCxnSpPr/>
          <p:nvPr/>
        </p:nvCxnSpPr>
        <p:spPr>
          <a:xfrm>
            <a:off x="7555157" y="3514533"/>
            <a:ext cx="0" cy="23939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>
            <a:extLst>
              <a:ext uri="{FF2B5EF4-FFF2-40B4-BE49-F238E27FC236}">
                <a16:creationId xmlns:a16="http://schemas.microsoft.com/office/drawing/2014/main" id="{B21243A0-5D74-46FD-B7E0-D351AB8F60DC}"/>
              </a:ext>
            </a:extLst>
          </p:cNvPr>
          <p:cNvSpPr/>
          <p:nvPr/>
        </p:nvSpPr>
        <p:spPr>
          <a:xfrm>
            <a:off x="974921" y="4114514"/>
            <a:ext cx="351490" cy="1323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汇报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6A8B093D-560F-465A-A1A9-1F6477D96B1C}"/>
              </a:ext>
            </a:extLst>
          </p:cNvPr>
          <p:cNvSpPr/>
          <p:nvPr/>
        </p:nvSpPr>
        <p:spPr>
          <a:xfrm>
            <a:off x="1528538" y="4114514"/>
            <a:ext cx="351490" cy="1323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总结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704829D8-33EE-4F51-8703-768D37CFE33D}"/>
              </a:ext>
            </a:extLst>
          </p:cNvPr>
          <p:cNvSpPr/>
          <p:nvPr/>
        </p:nvSpPr>
        <p:spPr>
          <a:xfrm>
            <a:off x="2644270" y="4114514"/>
            <a:ext cx="351490" cy="1323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竞选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竞聘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65745A8C-6671-468D-9218-AF6CAA94EAEF}"/>
              </a:ext>
            </a:extLst>
          </p:cNvPr>
          <p:cNvCxnSpPr/>
          <p:nvPr/>
        </p:nvCxnSpPr>
        <p:spPr>
          <a:xfrm>
            <a:off x="1140361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54ECC328-892E-4E31-9A45-F648C9123C27}"/>
              </a:ext>
            </a:extLst>
          </p:cNvPr>
          <p:cNvCxnSpPr/>
          <p:nvPr/>
        </p:nvCxnSpPr>
        <p:spPr>
          <a:xfrm>
            <a:off x="1723382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9E0A65A2-84F6-4940-B6A6-769C58B4ADBE}"/>
              </a:ext>
            </a:extLst>
          </p:cNvPr>
          <p:cNvCxnSpPr/>
          <p:nvPr/>
        </p:nvCxnSpPr>
        <p:spPr>
          <a:xfrm>
            <a:off x="2810799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>
            <a:extLst>
              <a:ext uri="{FF2B5EF4-FFF2-40B4-BE49-F238E27FC236}">
                <a16:creationId xmlns:a16="http://schemas.microsoft.com/office/drawing/2014/main" id="{7B3CBD60-7646-4C1B-9507-14A7D6AB36B2}"/>
              </a:ext>
            </a:extLst>
          </p:cNvPr>
          <p:cNvSpPr/>
          <p:nvPr/>
        </p:nvSpPr>
        <p:spPr>
          <a:xfrm>
            <a:off x="2115631" y="4114514"/>
            <a:ext cx="351490" cy="1323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报告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方案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1FF3BD82-A664-4D12-9232-6B43ADB8CAEC}"/>
              </a:ext>
            </a:extLst>
          </p:cNvPr>
          <p:cNvCxnSpPr/>
          <p:nvPr/>
        </p:nvCxnSpPr>
        <p:spPr>
          <a:xfrm>
            <a:off x="2282160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extLst>
              <a:ext uri="{FF2B5EF4-FFF2-40B4-BE49-F238E27FC236}">
                <a16:creationId xmlns:a16="http://schemas.microsoft.com/office/drawing/2014/main" id="{778E15F1-43AC-4884-A44D-564C4D7D9728}"/>
              </a:ext>
            </a:extLst>
          </p:cNvPr>
          <p:cNvSpPr/>
          <p:nvPr/>
        </p:nvSpPr>
        <p:spPr>
          <a:xfrm>
            <a:off x="457595" y="4114514"/>
            <a:ext cx="351490" cy="1323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会议</a:t>
            </a: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235F3F41-7A32-46EF-9E5F-27B246D076BB}"/>
              </a:ext>
            </a:extLst>
          </p:cNvPr>
          <p:cNvCxnSpPr/>
          <p:nvPr/>
        </p:nvCxnSpPr>
        <p:spPr>
          <a:xfrm>
            <a:off x="623035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extLst>
              <a:ext uri="{FF2B5EF4-FFF2-40B4-BE49-F238E27FC236}">
                <a16:creationId xmlns:a16="http://schemas.microsoft.com/office/drawing/2014/main" id="{311B47E2-7374-4BB8-AD47-49D5F418E08D}"/>
              </a:ext>
            </a:extLst>
          </p:cNvPr>
          <p:cNvSpPr/>
          <p:nvPr/>
        </p:nvSpPr>
        <p:spPr>
          <a:xfrm>
            <a:off x="5193977" y="4114514"/>
            <a:ext cx="351490" cy="1323563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讨论</a:t>
            </a: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48BFB609-22B0-4DB4-873B-39E7AF76FA61}"/>
              </a:ext>
            </a:extLst>
          </p:cNvPr>
          <p:cNvCxnSpPr/>
          <p:nvPr/>
        </p:nvCxnSpPr>
        <p:spPr>
          <a:xfrm>
            <a:off x="5388821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>
            <a:extLst>
              <a:ext uri="{FF2B5EF4-FFF2-40B4-BE49-F238E27FC236}">
                <a16:creationId xmlns:a16="http://schemas.microsoft.com/office/drawing/2014/main" id="{F8C642DD-0ACC-4FD0-B54F-FCE3E6FCC5B6}"/>
              </a:ext>
            </a:extLst>
          </p:cNvPr>
          <p:cNvSpPr/>
          <p:nvPr/>
        </p:nvSpPr>
        <p:spPr>
          <a:xfrm>
            <a:off x="4246819" y="4114514"/>
            <a:ext cx="351490" cy="1323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技术文档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7B133BA7-A5C3-4AA6-9CF1-8017469D2FD6}"/>
              </a:ext>
            </a:extLst>
          </p:cNvPr>
          <p:cNvCxnSpPr/>
          <p:nvPr/>
        </p:nvCxnSpPr>
        <p:spPr>
          <a:xfrm>
            <a:off x="4413348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>
            <a:extLst>
              <a:ext uri="{FF2B5EF4-FFF2-40B4-BE49-F238E27FC236}">
                <a16:creationId xmlns:a16="http://schemas.microsoft.com/office/drawing/2014/main" id="{6D408C6C-46BD-4387-A975-5DF51A4E930A}"/>
              </a:ext>
            </a:extLst>
          </p:cNvPr>
          <p:cNvSpPr/>
          <p:nvPr/>
        </p:nvSpPr>
        <p:spPr>
          <a:xfrm>
            <a:off x="10036560" y="4114514"/>
            <a:ext cx="351490" cy="1323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路演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33719B99-D50B-4BCA-A359-36324FC4DA33}"/>
              </a:ext>
            </a:extLst>
          </p:cNvPr>
          <p:cNvCxnSpPr/>
          <p:nvPr/>
        </p:nvCxnSpPr>
        <p:spPr>
          <a:xfrm>
            <a:off x="10203089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>
            <a:extLst>
              <a:ext uri="{FF2B5EF4-FFF2-40B4-BE49-F238E27FC236}">
                <a16:creationId xmlns:a16="http://schemas.microsoft.com/office/drawing/2014/main" id="{D4EDFEC6-D886-4B23-A393-ECA58B5A98C1}"/>
              </a:ext>
            </a:extLst>
          </p:cNvPr>
          <p:cNvSpPr/>
          <p:nvPr/>
        </p:nvSpPr>
        <p:spPr>
          <a:xfrm>
            <a:off x="7919730" y="4114514"/>
            <a:ext cx="351490" cy="132356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演说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78AFE6C5-B16D-44B5-8ECE-113ACC28CEA4}"/>
              </a:ext>
            </a:extLst>
          </p:cNvPr>
          <p:cNvCxnSpPr/>
          <p:nvPr/>
        </p:nvCxnSpPr>
        <p:spPr>
          <a:xfrm>
            <a:off x="8086259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id="{67DF1469-14E8-4C5C-B9BE-F07A8FF01329}"/>
              </a:ext>
            </a:extLst>
          </p:cNvPr>
          <p:cNvSpPr/>
          <p:nvPr/>
        </p:nvSpPr>
        <p:spPr>
          <a:xfrm>
            <a:off x="10505951" y="4114514"/>
            <a:ext cx="351490" cy="1323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产品推介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170936D3-1653-42D7-8ECD-3FFC55BA4742}"/>
              </a:ext>
            </a:extLst>
          </p:cNvPr>
          <p:cNvCxnSpPr/>
          <p:nvPr/>
        </p:nvCxnSpPr>
        <p:spPr>
          <a:xfrm>
            <a:off x="10672480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>
            <a:extLst>
              <a:ext uri="{FF2B5EF4-FFF2-40B4-BE49-F238E27FC236}">
                <a16:creationId xmlns:a16="http://schemas.microsoft.com/office/drawing/2014/main" id="{16FF4090-0930-4700-9D8E-6633A171EF01}"/>
              </a:ext>
            </a:extLst>
          </p:cNvPr>
          <p:cNvSpPr/>
          <p:nvPr/>
        </p:nvSpPr>
        <p:spPr>
          <a:xfrm>
            <a:off x="8408663" y="4114514"/>
            <a:ext cx="351490" cy="132356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招聘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B35EF7AB-A703-4090-BA4F-9E44E773BA53}"/>
              </a:ext>
            </a:extLst>
          </p:cNvPr>
          <p:cNvCxnSpPr/>
          <p:nvPr/>
        </p:nvCxnSpPr>
        <p:spPr>
          <a:xfrm>
            <a:off x="8575192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3A1C6378-3B88-4228-84D9-DA7D2E81BB43}"/>
              </a:ext>
            </a:extLst>
          </p:cNvPr>
          <p:cNvCxnSpPr>
            <a:cxnSpLocks/>
          </p:cNvCxnSpPr>
          <p:nvPr/>
        </p:nvCxnSpPr>
        <p:spPr>
          <a:xfrm>
            <a:off x="10203089" y="3750489"/>
            <a:ext cx="141074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矩形 80">
            <a:extLst>
              <a:ext uri="{FF2B5EF4-FFF2-40B4-BE49-F238E27FC236}">
                <a16:creationId xmlns:a16="http://schemas.microsoft.com/office/drawing/2014/main" id="{9D62EAF4-9DFE-40CA-95F2-B57C2BFF991C}"/>
              </a:ext>
            </a:extLst>
          </p:cNvPr>
          <p:cNvSpPr/>
          <p:nvPr/>
        </p:nvSpPr>
        <p:spPr>
          <a:xfrm>
            <a:off x="10967532" y="4114514"/>
            <a:ext cx="351490" cy="1323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外部培训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2902754B-01FB-40D2-BEDC-18D7C1E8E25F}"/>
              </a:ext>
            </a:extLst>
          </p:cNvPr>
          <p:cNvCxnSpPr/>
          <p:nvPr/>
        </p:nvCxnSpPr>
        <p:spPr>
          <a:xfrm>
            <a:off x="11134061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>
            <a:extLst>
              <a:ext uri="{FF2B5EF4-FFF2-40B4-BE49-F238E27FC236}">
                <a16:creationId xmlns:a16="http://schemas.microsoft.com/office/drawing/2014/main" id="{9CBA12DC-3A9E-4A1F-9102-14D89F15777F}"/>
              </a:ext>
            </a:extLst>
          </p:cNvPr>
          <p:cNvSpPr/>
          <p:nvPr/>
        </p:nvSpPr>
        <p:spPr>
          <a:xfrm>
            <a:off x="4728512" y="4114514"/>
            <a:ext cx="351490" cy="1323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述职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372ACBB9-BF0A-47E0-8CC3-E5C8CBF85F6E}"/>
              </a:ext>
            </a:extLst>
          </p:cNvPr>
          <p:cNvCxnSpPr/>
          <p:nvPr/>
        </p:nvCxnSpPr>
        <p:spPr>
          <a:xfrm>
            <a:off x="4895041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>
            <a:extLst>
              <a:ext uri="{FF2B5EF4-FFF2-40B4-BE49-F238E27FC236}">
                <a16:creationId xmlns:a16="http://schemas.microsoft.com/office/drawing/2014/main" id="{BFC9C008-DD1A-4254-90D2-89D5AEC6F021}"/>
              </a:ext>
            </a:extLst>
          </p:cNvPr>
          <p:cNvSpPr/>
          <p:nvPr/>
        </p:nvSpPr>
        <p:spPr>
          <a:xfrm>
            <a:off x="10198567" y="3017622"/>
            <a:ext cx="1345406" cy="485775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看情况</a:t>
            </a:r>
          </a:p>
        </p:txBody>
      </p: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4FB91FA6-9F1E-41DB-8C2F-A0AFBED4A3AE}"/>
              </a:ext>
            </a:extLst>
          </p:cNvPr>
          <p:cNvCxnSpPr/>
          <p:nvPr/>
        </p:nvCxnSpPr>
        <p:spPr>
          <a:xfrm>
            <a:off x="10860952" y="2701389"/>
            <a:ext cx="0" cy="3162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2EA9F9AF-D549-447F-9D90-FCD0A5CB9524}"/>
              </a:ext>
            </a:extLst>
          </p:cNvPr>
          <p:cNvCxnSpPr/>
          <p:nvPr/>
        </p:nvCxnSpPr>
        <p:spPr>
          <a:xfrm>
            <a:off x="10860952" y="3503397"/>
            <a:ext cx="0" cy="23939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>
            <a:extLst>
              <a:ext uri="{FF2B5EF4-FFF2-40B4-BE49-F238E27FC236}">
                <a16:creationId xmlns:a16="http://schemas.microsoft.com/office/drawing/2014/main" id="{1FDFDE84-620C-4D7E-8E12-48A8589A36CE}"/>
              </a:ext>
            </a:extLst>
          </p:cNvPr>
          <p:cNvSpPr/>
          <p:nvPr/>
        </p:nvSpPr>
        <p:spPr>
          <a:xfrm>
            <a:off x="8888380" y="4102912"/>
            <a:ext cx="351490" cy="132356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产品发布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A403A578-FD02-4A35-8E3C-49F9EA3DD16F}"/>
              </a:ext>
            </a:extLst>
          </p:cNvPr>
          <p:cNvCxnSpPr/>
          <p:nvPr/>
        </p:nvCxnSpPr>
        <p:spPr>
          <a:xfrm>
            <a:off x="9054909" y="3738887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>
            <a:extLst>
              <a:ext uri="{FF2B5EF4-FFF2-40B4-BE49-F238E27FC236}">
                <a16:creationId xmlns:a16="http://schemas.microsoft.com/office/drawing/2014/main" id="{1F7EF60B-F870-4FAB-A20B-8B5709B0353E}"/>
              </a:ext>
            </a:extLst>
          </p:cNvPr>
          <p:cNvSpPr/>
          <p:nvPr/>
        </p:nvSpPr>
        <p:spPr>
          <a:xfrm>
            <a:off x="9368097" y="4114514"/>
            <a:ext cx="351490" cy="132356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大作业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8819F953-BBFA-4E3B-8D97-ACCFFFCFBEE8}"/>
              </a:ext>
            </a:extLst>
          </p:cNvPr>
          <p:cNvCxnSpPr/>
          <p:nvPr/>
        </p:nvCxnSpPr>
        <p:spPr>
          <a:xfrm>
            <a:off x="9534626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 95">
            <a:extLst>
              <a:ext uri="{FF2B5EF4-FFF2-40B4-BE49-F238E27FC236}">
                <a16:creationId xmlns:a16="http://schemas.microsoft.com/office/drawing/2014/main" id="{17C2E92C-0B69-4B08-B3C4-4F90E84F8BA6}"/>
              </a:ext>
            </a:extLst>
          </p:cNvPr>
          <p:cNvSpPr/>
          <p:nvPr/>
        </p:nvSpPr>
        <p:spPr>
          <a:xfrm>
            <a:off x="11447302" y="4114514"/>
            <a:ext cx="351490" cy="1323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党团活动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3B62DBA7-9D4F-424F-8CE2-4415A9BD6AA3}"/>
              </a:ext>
            </a:extLst>
          </p:cNvPr>
          <p:cNvCxnSpPr/>
          <p:nvPr/>
        </p:nvCxnSpPr>
        <p:spPr>
          <a:xfrm>
            <a:off x="11613831" y="3750489"/>
            <a:ext cx="0" cy="352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55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5CEAD0-4C05-4FD6-B781-DC3FAB371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0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0F663D0-E30D-4F37-93D1-E79FBB1A8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3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8F3133-B18C-414A-9C71-65E71F44F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1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D43284-5736-41C4-B06B-F111532E2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80" y="0"/>
            <a:ext cx="8775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7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200E31-CD81-4E61-B075-EEEBAFF12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6" y="831321"/>
            <a:ext cx="9731793" cy="51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6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6407F23-8E87-4D75-AE5F-690B7BEA3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"/>
            <a:ext cx="12192000" cy="68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9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204</Words>
  <Application>Microsoft Office PowerPoint</Application>
  <PresentationFormat>宽屏</PresentationFormat>
  <Paragraphs>53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华文中宋</vt:lpstr>
      <vt:lpstr>思源黑体 CN Light</vt:lpstr>
      <vt:lpstr>思源黑体 CN Medium</vt:lpstr>
      <vt:lpstr>思源黑体 CN Normal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Notag</dc:creator>
  <cp:lastModifiedBy>Administrator</cp:lastModifiedBy>
  <cp:revision>79</cp:revision>
  <dcterms:created xsi:type="dcterms:W3CDTF">2018-08-23T10:08:30Z</dcterms:created>
  <dcterms:modified xsi:type="dcterms:W3CDTF">2018-11-26T00:37:36Z</dcterms:modified>
</cp:coreProperties>
</file>