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1" r:id="rId2"/>
    <p:sldId id="380" r:id="rId3"/>
    <p:sldId id="385" r:id="rId4"/>
    <p:sldId id="386" r:id="rId5"/>
    <p:sldId id="384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6464"/>
    <a:srgbClr val="E4C29C"/>
    <a:srgbClr val="D050D0"/>
    <a:srgbClr val="E4E161"/>
    <a:srgbClr val="86DA96"/>
    <a:srgbClr val="66B7D0"/>
    <a:srgbClr val="CF3D3D"/>
    <a:srgbClr val="050006"/>
    <a:srgbClr val="FF3300"/>
    <a:srgbClr val="E9E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37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09964" y="2708991"/>
            <a:ext cx="10039927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763030" y="3233905"/>
            <a:ext cx="486176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平衡式排版</a:t>
            </a:r>
            <a:r>
              <a:rPr lang="zh-CN" alt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（工作型</a:t>
            </a:r>
            <a:r>
              <a:rPr lang="en-US" altLang="zh-CN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）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733881" y="2708991"/>
            <a:ext cx="3303340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设计篇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工作型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版式设计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53504" y="2826210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53504" y="3216321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3869017" y="2920770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1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B5AAFD21-C41B-412B-9922-77E45AE2CB92}"/>
              </a:ext>
            </a:extLst>
          </p:cNvPr>
          <p:cNvSpPr/>
          <p:nvPr/>
        </p:nvSpPr>
        <p:spPr>
          <a:xfrm>
            <a:off x="85781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01F6101-A1B5-44D4-8D4F-13D6C4BB1F4A}"/>
              </a:ext>
            </a:extLst>
          </p:cNvPr>
          <p:cNvSpPr/>
          <p:nvPr/>
        </p:nvSpPr>
        <p:spPr>
          <a:xfrm>
            <a:off x="167923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DA4A21-D23F-409F-B389-332CFBDCB1D0}"/>
              </a:ext>
            </a:extLst>
          </p:cNvPr>
          <p:cNvSpPr/>
          <p:nvPr/>
        </p:nvSpPr>
        <p:spPr>
          <a:xfrm>
            <a:off x="208994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815345B-CD94-4B63-B7D2-8EFE57DBCBF1}"/>
              </a:ext>
            </a:extLst>
          </p:cNvPr>
          <p:cNvSpPr/>
          <p:nvPr/>
        </p:nvSpPr>
        <p:spPr>
          <a:xfrm>
            <a:off x="250065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3B4F9F7-9D5A-4893-AE0C-E03DEDF0D55F}"/>
              </a:ext>
            </a:extLst>
          </p:cNvPr>
          <p:cNvSpPr/>
          <p:nvPr/>
        </p:nvSpPr>
        <p:spPr>
          <a:xfrm>
            <a:off x="4252944" y="801911"/>
            <a:ext cx="446056" cy="90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B3FA29E-007E-4E2A-A395-37D62E7ADE4C}"/>
              </a:ext>
            </a:extLst>
          </p:cNvPr>
          <p:cNvSpPr/>
          <p:nvPr/>
        </p:nvSpPr>
        <p:spPr>
          <a:xfrm>
            <a:off x="126852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21BB955-7939-4353-AC91-3094ECE0360F}"/>
              </a:ext>
            </a:extLst>
          </p:cNvPr>
          <p:cNvSpPr/>
          <p:nvPr/>
        </p:nvSpPr>
        <p:spPr>
          <a:xfrm>
            <a:off x="291136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A186868-B118-4CA8-BB4A-AF6CE006794A}"/>
              </a:ext>
            </a:extLst>
          </p:cNvPr>
          <p:cNvSpPr/>
          <p:nvPr/>
        </p:nvSpPr>
        <p:spPr>
          <a:xfrm>
            <a:off x="332207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BCD889E-F464-4B68-9AC9-424C2B0506A4}"/>
              </a:ext>
            </a:extLst>
          </p:cNvPr>
          <p:cNvSpPr/>
          <p:nvPr/>
        </p:nvSpPr>
        <p:spPr>
          <a:xfrm>
            <a:off x="373278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AA0EC0E-6D78-4BDF-A3B2-961EBB069CC1}"/>
              </a:ext>
            </a:extLst>
          </p:cNvPr>
          <p:cNvSpPr txBox="1"/>
          <p:nvPr/>
        </p:nvSpPr>
        <p:spPr>
          <a:xfrm>
            <a:off x="4597245" y="65912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＞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D7C506E-452E-4B01-813C-2621880A2C26}"/>
              </a:ext>
            </a:extLst>
          </p:cNvPr>
          <p:cNvSpPr/>
          <p:nvPr/>
        </p:nvSpPr>
        <p:spPr>
          <a:xfrm>
            <a:off x="4910988" y="801911"/>
            <a:ext cx="446056" cy="90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5B365E7-E0EC-4800-888F-DD7F35881A68}"/>
              </a:ext>
            </a:extLst>
          </p:cNvPr>
          <p:cNvSpPr txBox="1"/>
          <p:nvPr/>
        </p:nvSpPr>
        <p:spPr>
          <a:xfrm>
            <a:off x="5255289" y="65912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＞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0A4A1E2C-7D13-4765-B83E-8472F1C8BB5D}"/>
              </a:ext>
            </a:extLst>
          </p:cNvPr>
          <p:cNvSpPr/>
          <p:nvPr/>
        </p:nvSpPr>
        <p:spPr>
          <a:xfrm>
            <a:off x="5569032" y="801911"/>
            <a:ext cx="446056" cy="90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F9704596-6C0A-41A8-88E8-1D16BB218673}"/>
              </a:ext>
            </a:extLst>
          </p:cNvPr>
          <p:cNvCxnSpPr/>
          <p:nvPr/>
        </p:nvCxnSpPr>
        <p:spPr>
          <a:xfrm>
            <a:off x="857812" y="1035271"/>
            <a:ext cx="10335121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DE77D498-4992-4E58-81BE-CED933405100}"/>
              </a:ext>
            </a:extLst>
          </p:cNvPr>
          <p:cNvGrpSpPr/>
          <p:nvPr/>
        </p:nvGrpSpPr>
        <p:grpSpPr>
          <a:xfrm>
            <a:off x="1176952" y="1607485"/>
            <a:ext cx="4493835" cy="3952374"/>
            <a:chOff x="3727938" y="1723292"/>
            <a:chExt cx="4826977" cy="2968993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ED151F8F-C05B-4707-AD1F-176F48346E8C}"/>
                </a:ext>
              </a:extLst>
            </p:cNvPr>
            <p:cNvGrpSpPr/>
            <p:nvPr/>
          </p:nvGrpSpPr>
          <p:grpSpPr>
            <a:xfrm>
              <a:off x="3944972" y="1837592"/>
              <a:ext cx="4302056" cy="2854693"/>
              <a:chOff x="3490612" y="433830"/>
              <a:chExt cx="4302056" cy="4320001"/>
            </a:xfrm>
          </p:grpSpPr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E6DBFAD6-DFA0-421F-8CE5-D5CAB5577775}"/>
                  </a:ext>
                </a:extLst>
              </p:cNvPr>
              <p:cNvSpPr/>
              <p:nvPr/>
            </p:nvSpPr>
            <p:spPr>
              <a:xfrm rot="16200000">
                <a:off x="3671775" y="4064614"/>
                <a:ext cx="108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矩形 26">
                <a:extLst>
                  <a:ext uri="{FF2B5EF4-FFF2-40B4-BE49-F238E27FC236}">
                    <a16:creationId xmlns:a16="http://schemas.microsoft.com/office/drawing/2014/main" id="{5260E812-52FA-4936-A767-B025FFA4D9B6}"/>
                  </a:ext>
                </a:extLst>
              </p:cNvPr>
              <p:cNvSpPr/>
              <p:nvPr/>
            </p:nvSpPr>
            <p:spPr>
              <a:xfrm rot="16200000">
                <a:off x="3369829" y="4334614"/>
                <a:ext cx="54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矩形 27">
                <a:extLst>
                  <a:ext uri="{FF2B5EF4-FFF2-40B4-BE49-F238E27FC236}">
                    <a16:creationId xmlns:a16="http://schemas.microsoft.com/office/drawing/2014/main" id="{E2C4E896-CA85-4128-A2AC-AAECDB1BCF23}"/>
                  </a:ext>
                </a:extLst>
              </p:cNvPr>
              <p:cNvSpPr/>
              <p:nvPr/>
            </p:nvSpPr>
            <p:spPr>
              <a:xfrm rot="16200000">
                <a:off x="3973720" y="3794614"/>
                <a:ext cx="162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矩形 28">
                <a:extLst>
                  <a:ext uri="{FF2B5EF4-FFF2-40B4-BE49-F238E27FC236}">
                    <a16:creationId xmlns:a16="http://schemas.microsoft.com/office/drawing/2014/main" id="{4EE03C93-615C-49D3-BE6D-F2B74E311D8F}"/>
                  </a:ext>
                </a:extLst>
              </p:cNvPr>
              <p:cNvSpPr/>
              <p:nvPr/>
            </p:nvSpPr>
            <p:spPr>
              <a:xfrm rot="16200000">
                <a:off x="4275666" y="3524614"/>
                <a:ext cx="216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0" name="矩形 29">
                <a:extLst>
                  <a:ext uri="{FF2B5EF4-FFF2-40B4-BE49-F238E27FC236}">
                    <a16:creationId xmlns:a16="http://schemas.microsoft.com/office/drawing/2014/main" id="{804C1812-2A1C-4143-8568-D1E2EBDA96C1}"/>
                  </a:ext>
                </a:extLst>
              </p:cNvPr>
              <p:cNvSpPr/>
              <p:nvPr/>
            </p:nvSpPr>
            <p:spPr>
              <a:xfrm rot="16200000">
                <a:off x="4879558" y="2984614"/>
                <a:ext cx="324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FDC5CA78-B5AE-4E95-B3CE-CA4412DF837C}"/>
                  </a:ext>
                </a:extLst>
              </p:cNvPr>
              <p:cNvSpPr/>
              <p:nvPr/>
            </p:nvSpPr>
            <p:spPr>
              <a:xfrm rot="16200000">
                <a:off x="4577612" y="3254614"/>
                <a:ext cx="270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6B16C14D-58EE-403F-9FF8-4FB15D57390D}"/>
                  </a:ext>
                </a:extLst>
              </p:cNvPr>
              <p:cNvSpPr/>
              <p:nvPr/>
            </p:nvSpPr>
            <p:spPr>
              <a:xfrm rot="16200000">
                <a:off x="5181504" y="2714614"/>
                <a:ext cx="378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8CB06756-56FD-4346-8016-8C737B6A0B69}"/>
                  </a:ext>
                </a:extLst>
              </p:cNvPr>
              <p:cNvSpPr/>
              <p:nvPr/>
            </p:nvSpPr>
            <p:spPr>
              <a:xfrm rot="16200000">
                <a:off x="5483451" y="2444613"/>
                <a:ext cx="432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id="{F81E132B-CF45-437D-91A1-430155965BCF}"/>
                </a:ext>
              </a:extLst>
            </p:cNvPr>
            <p:cNvCxnSpPr/>
            <p:nvPr/>
          </p:nvCxnSpPr>
          <p:spPr>
            <a:xfrm>
              <a:off x="3727938" y="1723292"/>
              <a:ext cx="0" cy="2968992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F0AEA1C2-C55B-4836-9485-42C3791C31D9}"/>
                </a:ext>
              </a:extLst>
            </p:cNvPr>
            <p:cNvCxnSpPr>
              <a:cxnSpLocks/>
            </p:cNvCxnSpPr>
            <p:nvPr/>
          </p:nvCxnSpPr>
          <p:spPr>
            <a:xfrm>
              <a:off x="3727938" y="4692284"/>
              <a:ext cx="4826977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4" name="矩形 33">
            <a:extLst>
              <a:ext uri="{FF2B5EF4-FFF2-40B4-BE49-F238E27FC236}">
                <a16:creationId xmlns:a16="http://schemas.microsoft.com/office/drawing/2014/main" id="{1CA8AB0E-94EC-460D-88E5-E0EC284DF560}"/>
              </a:ext>
            </a:extLst>
          </p:cNvPr>
          <p:cNvSpPr/>
          <p:nvPr/>
        </p:nvSpPr>
        <p:spPr>
          <a:xfrm>
            <a:off x="6567439" y="1508243"/>
            <a:ext cx="268175" cy="2681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61E45005-45B2-4A2A-A3AA-B1490EC31584}"/>
              </a:ext>
            </a:extLst>
          </p:cNvPr>
          <p:cNvSpPr/>
          <p:nvPr/>
        </p:nvSpPr>
        <p:spPr>
          <a:xfrm>
            <a:off x="7388859" y="1508243"/>
            <a:ext cx="268175" cy="2681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40005841-DFA6-4113-8CA6-1CB6ADF99215}"/>
              </a:ext>
            </a:extLst>
          </p:cNvPr>
          <p:cNvSpPr/>
          <p:nvPr/>
        </p:nvSpPr>
        <p:spPr>
          <a:xfrm>
            <a:off x="6978149" y="1508243"/>
            <a:ext cx="268175" cy="2681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7678EE06-AE0E-4504-A8CD-668FCEF9B21E}"/>
              </a:ext>
            </a:extLst>
          </p:cNvPr>
          <p:cNvGrpSpPr/>
          <p:nvPr/>
        </p:nvGrpSpPr>
        <p:grpSpPr>
          <a:xfrm>
            <a:off x="6319015" y="1987057"/>
            <a:ext cx="4196892" cy="682566"/>
            <a:chOff x="6316980" y="1815607"/>
            <a:chExt cx="4196892" cy="682566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6E4F301-27B6-41EF-9D4A-AE5899903637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A47B2688-4FCE-4494-9991-12009B3EEB03}"/>
                </a:ext>
              </a:extLst>
            </p:cNvPr>
            <p:cNvSpPr/>
            <p:nvPr/>
          </p:nvSpPr>
          <p:spPr>
            <a:xfrm>
              <a:off x="6557997" y="20117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780C6FD9-0E19-4CC2-A62D-63E2E82E6481}"/>
                </a:ext>
              </a:extLst>
            </p:cNvPr>
            <p:cNvSpPr/>
            <p:nvPr/>
          </p:nvSpPr>
          <p:spPr>
            <a:xfrm>
              <a:off x="6557997" y="22078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536E07BE-0DEF-4340-BB10-CF406349A15C}"/>
                </a:ext>
              </a:extLst>
            </p:cNvPr>
            <p:cNvSpPr/>
            <p:nvPr/>
          </p:nvSpPr>
          <p:spPr>
            <a:xfrm>
              <a:off x="6557997" y="2403907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>
              <a:extLst>
                <a:ext uri="{FF2B5EF4-FFF2-40B4-BE49-F238E27FC236}">
                  <a16:creationId xmlns:a16="http://schemas.microsoft.com/office/drawing/2014/main" id="{EC5EC0BD-7076-4A2B-9705-844526D2F5B4}"/>
                </a:ext>
              </a:extLst>
            </p:cNvPr>
            <p:cNvSpPr/>
            <p:nvPr/>
          </p:nvSpPr>
          <p:spPr>
            <a:xfrm>
              <a:off x="6316980" y="1815607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C690719A-19EC-46D6-8CB1-8A1AB0239C69}"/>
              </a:ext>
            </a:extLst>
          </p:cNvPr>
          <p:cNvGrpSpPr/>
          <p:nvPr/>
        </p:nvGrpSpPr>
        <p:grpSpPr>
          <a:xfrm>
            <a:off x="6319015" y="2925790"/>
            <a:ext cx="4196892" cy="708274"/>
            <a:chOff x="6316980" y="2604847"/>
            <a:chExt cx="4196892" cy="708274"/>
          </a:xfrm>
        </p:grpSpPr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18F8C72F-139E-49D5-A251-D6B4D96200FA}"/>
                </a:ext>
              </a:extLst>
            </p:cNvPr>
            <p:cNvSpPr/>
            <p:nvPr/>
          </p:nvSpPr>
          <p:spPr>
            <a:xfrm>
              <a:off x="6557997" y="2630555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AA8EDC15-9F91-4991-B87E-B78F6BF76E54}"/>
                </a:ext>
              </a:extLst>
            </p:cNvPr>
            <p:cNvSpPr/>
            <p:nvPr/>
          </p:nvSpPr>
          <p:spPr>
            <a:xfrm>
              <a:off x="6557997" y="2826655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9714F159-49C1-4CEB-9E05-BF5AC78615BE}"/>
                </a:ext>
              </a:extLst>
            </p:cNvPr>
            <p:cNvSpPr/>
            <p:nvPr/>
          </p:nvSpPr>
          <p:spPr>
            <a:xfrm>
              <a:off x="6557997" y="3022755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400FA06E-4FD3-432C-AB63-0B2BFD02D473}"/>
                </a:ext>
              </a:extLst>
            </p:cNvPr>
            <p:cNvSpPr/>
            <p:nvPr/>
          </p:nvSpPr>
          <p:spPr>
            <a:xfrm>
              <a:off x="6557997" y="3218855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椭圆 54">
              <a:extLst>
                <a:ext uri="{FF2B5EF4-FFF2-40B4-BE49-F238E27FC236}">
                  <a16:creationId xmlns:a16="http://schemas.microsoft.com/office/drawing/2014/main" id="{9183BF65-B55C-436F-A117-28888C05BF2A}"/>
                </a:ext>
              </a:extLst>
            </p:cNvPr>
            <p:cNvSpPr/>
            <p:nvPr/>
          </p:nvSpPr>
          <p:spPr>
            <a:xfrm>
              <a:off x="6316980" y="2604847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E5B9E8A0-3AE7-47E1-B24D-435DCDC56651}"/>
              </a:ext>
            </a:extLst>
          </p:cNvPr>
          <p:cNvGrpSpPr/>
          <p:nvPr/>
        </p:nvGrpSpPr>
        <p:grpSpPr>
          <a:xfrm>
            <a:off x="6319015" y="3890231"/>
            <a:ext cx="4196892" cy="699290"/>
            <a:chOff x="6316980" y="3394087"/>
            <a:chExt cx="4196892" cy="699290"/>
          </a:xfrm>
        </p:grpSpPr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3553E83D-121A-458D-B92A-3B10A9057DF3}"/>
                </a:ext>
              </a:extLst>
            </p:cNvPr>
            <p:cNvSpPr/>
            <p:nvPr/>
          </p:nvSpPr>
          <p:spPr>
            <a:xfrm>
              <a:off x="6557997" y="3410811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8D7C6F8C-899C-450E-B688-75865D274670}"/>
                </a:ext>
              </a:extLst>
            </p:cNvPr>
            <p:cNvSpPr/>
            <p:nvPr/>
          </p:nvSpPr>
          <p:spPr>
            <a:xfrm>
              <a:off x="6557997" y="3606911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06912AE3-85BA-4825-90FC-E8625E67D612}"/>
                </a:ext>
              </a:extLst>
            </p:cNvPr>
            <p:cNvSpPr/>
            <p:nvPr/>
          </p:nvSpPr>
          <p:spPr>
            <a:xfrm>
              <a:off x="6557997" y="3803011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529AED18-68FE-4328-8C55-01756F69B7E2}"/>
                </a:ext>
              </a:extLst>
            </p:cNvPr>
            <p:cNvSpPr/>
            <p:nvPr/>
          </p:nvSpPr>
          <p:spPr>
            <a:xfrm>
              <a:off x="6557997" y="3999111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D847D0C6-5693-4B57-82BB-0726913C039D}"/>
                </a:ext>
              </a:extLst>
            </p:cNvPr>
            <p:cNvSpPr/>
            <p:nvPr/>
          </p:nvSpPr>
          <p:spPr>
            <a:xfrm>
              <a:off x="6316980" y="3394087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89F4C915-120E-4F8B-AE96-A5FF22B253D5}"/>
              </a:ext>
            </a:extLst>
          </p:cNvPr>
          <p:cNvGrpSpPr/>
          <p:nvPr/>
        </p:nvGrpSpPr>
        <p:grpSpPr>
          <a:xfrm>
            <a:off x="6319015" y="4845689"/>
            <a:ext cx="4196892" cy="690307"/>
            <a:chOff x="6316980" y="4251906"/>
            <a:chExt cx="4196892" cy="690307"/>
          </a:xfrm>
        </p:grpSpPr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C9401814-55A9-4FA3-81CC-E540F9D4D7C2}"/>
                </a:ext>
              </a:extLst>
            </p:cNvPr>
            <p:cNvSpPr/>
            <p:nvPr/>
          </p:nvSpPr>
          <p:spPr>
            <a:xfrm>
              <a:off x="6557997" y="425964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684D1B06-0F37-4477-AD9F-683FAB6416AF}"/>
                </a:ext>
              </a:extLst>
            </p:cNvPr>
            <p:cNvSpPr/>
            <p:nvPr/>
          </p:nvSpPr>
          <p:spPr>
            <a:xfrm>
              <a:off x="6557997" y="445574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E245B30A-AA1A-41CA-B233-A508579D7B1E}"/>
                </a:ext>
              </a:extLst>
            </p:cNvPr>
            <p:cNvSpPr/>
            <p:nvPr/>
          </p:nvSpPr>
          <p:spPr>
            <a:xfrm>
              <a:off x="6557997" y="465184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6B802BC4-DD98-43B2-9E30-6A696CFCF1DE}"/>
                </a:ext>
              </a:extLst>
            </p:cNvPr>
            <p:cNvSpPr/>
            <p:nvPr/>
          </p:nvSpPr>
          <p:spPr>
            <a:xfrm>
              <a:off x="6557997" y="4847947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椭圆 56">
              <a:extLst>
                <a:ext uri="{FF2B5EF4-FFF2-40B4-BE49-F238E27FC236}">
                  <a16:creationId xmlns:a16="http://schemas.microsoft.com/office/drawing/2014/main" id="{96ECB469-179F-4ABC-987E-0CD866415878}"/>
                </a:ext>
              </a:extLst>
            </p:cNvPr>
            <p:cNvSpPr/>
            <p:nvPr/>
          </p:nvSpPr>
          <p:spPr>
            <a:xfrm>
              <a:off x="6316980" y="4251906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B19F6992-4809-4B77-94E2-B6291856AB40}"/>
              </a:ext>
            </a:extLst>
          </p:cNvPr>
          <p:cNvCxnSpPr/>
          <p:nvPr/>
        </p:nvCxnSpPr>
        <p:spPr>
          <a:xfrm>
            <a:off x="930344" y="5986366"/>
            <a:ext cx="10335121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3" name="矩形 62">
            <a:extLst>
              <a:ext uri="{FF2B5EF4-FFF2-40B4-BE49-F238E27FC236}">
                <a16:creationId xmlns:a16="http://schemas.microsoft.com/office/drawing/2014/main" id="{BBC3D411-4A3A-42AC-A5E7-BF9AB8FF5863}"/>
              </a:ext>
            </a:extLst>
          </p:cNvPr>
          <p:cNvSpPr/>
          <p:nvPr/>
        </p:nvSpPr>
        <p:spPr>
          <a:xfrm>
            <a:off x="1379151" y="6105486"/>
            <a:ext cx="2478186" cy="58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E8B350C7-90FD-44C9-8046-31B28701FA54}"/>
              </a:ext>
            </a:extLst>
          </p:cNvPr>
          <p:cNvSpPr/>
          <p:nvPr/>
        </p:nvSpPr>
        <p:spPr>
          <a:xfrm>
            <a:off x="1379151" y="6192108"/>
            <a:ext cx="1503647" cy="58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62F28CA5-340D-4FAE-8624-ADD04386128F}"/>
              </a:ext>
            </a:extLst>
          </p:cNvPr>
          <p:cNvSpPr/>
          <p:nvPr/>
        </p:nvSpPr>
        <p:spPr>
          <a:xfrm>
            <a:off x="977513" y="6105487"/>
            <a:ext cx="313124" cy="582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9706C32E-A0E2-49FD-B733-74FFDE468905}"/>
              </a:ext>
            </a:extLst>
          </p:cNvPr>
          <p:cNvCxnSpPr>
            <a:cxnSpLocks/>
          </p:cNvCxnSpPr>
          <p:nvPr/>
        </p:nvCxnSpPr>
        <p:spPr>
          <a:xfrm>
            <a:off x="6560032" y="1856537"/>
            <a:ext cx="2585028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9" name="矩形 68">
            <a:extLst>
              <a:ext uri="{FF2B5EF4-FFF2-40B4-BE49-F238E27FC236}">
                <a16:creationId xmlns:a16="http://schemas.microsoft.com/office/drawing/2014/main" id="{A5E46E96-5A55-4BC2-B233-7951D8BB1BBA}"/>
              </a:ext>
            </a:extLst>
          </p:cNvPr>
          <p:cNvSpPr/>
          <p:nvPr/>
        </p:nvSpPr>
        <p:spPr>
          <a:xfrm>
            <a:off x="8787279" y="6105486"/>
            <a:ext cx="2478186" cy="58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C0A5E684-A19A-4324-9FAE-E333438DF397}"/>
              </a:ext>
            </a:extLst>
          </p:cNvPr>
          <p:cNvSpPr/>
          <p:nvPr/>
        </p:nvSpPr>
        <p:spPr>
          <a:xfrm>
            <a:off x="11442313" y="6562687"/>
            <a:ext cx="313124" cy="582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04129A7C-792E-44F2-87D3-BB69AA6D577E}"/>
              </a:ext>
            </a:extLst>
          </p:cNvPr>
          <p:cNvSpPr/>
          <p:nvPr/>
        </p:nvSpPr>
        <p:spPr>
          <a:xfrm>
            <a:off x="10835200" y="546331"/>
            <a:ext cx="346434" cy="34643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7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B5AAFD21-C41B-412B-9922-77E45AE2CB92}"/>
              </a:ext>
            </a:extLst>
          </p:cNvPr>
          <p:cNvSpPr/>
          <p:nvPr/>
        </p:nvSpPr>
        <p:spPr>
          <a:xfrm>
            <a:off x="85781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01F6101-A1B5-44D4-8D4F-13D6C4BB1F4A}"/>
              </a:ext>
            </a:extLst>
          </p:cNvPr>
          <p:cNvSpPr/>
          <p:nvPr/>
        </p:nvSpPr>
        <p:spPr>
          <a:xfrm>
            <a:off x="167923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DA4A21-D23F-409F-B389-332CFBDCB1D0}"/>
              </a:ext>
            </a:extLst>
          </p:cNvPr>
          <p:cNvSpPr/>
          <p:nvPr/>
        </p:nvSpPr>
        <p:spPr>
          <a:xfrm>
            <a:off x="208994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815345B-CD94-4B63-B7D2-8EFE57DBCBF1}"/>
              </a:ext>
            </a:extLst>
          </p:cNvPr>
          <p:cNvSpPr/>
          <p:nvPr/>
        </p:nvSpPr>
        <p:spPr>
          <a:xfrm>
            <a:off x="250065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3B4F9F7-9D5A-4893-AE0C-E03DEDF0D55F}"/>
              </a:ext>
            </a:extLst>
          </p:cNvPr>
          <p:cNvSpPr/>
          <p:nvPr/>
        </p:nvSpPr>
        <p:spPr>
          <a:xfrm>
            <a:off x="4252944" y="801911"/>
            <a:ext cx="446056" cy="90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B3FA29E-007E-4E2A-A395-37D62E7ADE4C}"/>
              </a:ext>
            </a:extLst>
          </p:cNvPr>
          <p:cNvSpPr/>
          <p:nvPr/>
        </p:nvSpPr>
        <p:spPr>
          <a:xfrm>
            <a:off x="126852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21BB955-7939-4353-AC91-3094ECE0360F}"/>
              </a:ext>
            </a:extLst>
          </p:cNvPr>
          <p:cNvSpPr/>
          <p:nvPr/>
        </p:nvSpPr>
        <p:spPr>
          <a:xfrm>
            <a:off x="291136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A186868-B118-4CA8-BB4A-AF6CE006794A}"/>
              </a:ext>
            </a:extLst>
          </p:cNvPr>
          <p:cNvSpPr/>
          <p:nvPr/>
        </p:nvSpPr>
        <p:spPr>
          <a:xfrm>
            <a:off x="332207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BCD889E-F464-4B68-9AC9-424C2B0506A4}"/>
              </a:ext>
            </a:extLst>
          </p:cNvPr>
          <p:cNvSpPr/>
          <p:nvPr/>
        </p:nvSpPr>
        <p:spPr>
          <a:xfrm>
            <a:off x="3732782" y="546331"/>
            <a:ext cx="346434" cy="3464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AA0EC0E-6D78-4BDF-A3B2-961EBB069CC1}"/>
              </a:ext>
            </a:extLst>
          </p:cNvPr>
          <p:cNvSpPr txBox="1"/>
          <p:nvPr/>
        </p:nvSpPr>
        <p:spPr>
          <a:xfrm>
            <a:off x="4597245" y="65912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＞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D7C506E-452E-4B01-813C-2621880A2C26}"/>
              </a:ext>
            </a:extLst>
          </p:cNvPr>
          <p:cNvSpPr/>
          <p:nvPr/>
        </p:nvSpPr>
        <p:spPr>
          <a:xfrm>
            <a:off x="4910988" y="801911"/>
            <a:ext cx="446056" cy="90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5B365E7-E0EC-4800-888F-DD7F35881A68}"/>
              </a:ext>
            </a:extLst>
          </p:cNvPr>
          <p:cNvSpPr txBox="1"/>
          <p:nvPr/>
        </p:nvSpPr>
        <p:spPr>
          <a:xfrm>
            <a:off x="5255289" y="65912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＞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0A4A1E2C-7D13-4765-B83E-8472F1C8BB5D}"/>
              </a:ext>
            </a:extLst>
          </p:cNvPr>
          <p:cNvSpPr/>
          <p:nvPr/>
        </p:nvSpPr>
        <p:spPr>
          <a:xfrm>
            <a:off x="5569032" y="801911"/>
            <a:ext cx="446056" cy="908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F9704596-6C0A-41A8-88E8-1D16BB218673}"/>
              </a:ext>
            </a:extLst>
          </p:cNvPr>
          <p:cNvCxnSpPr/>
          <p:nvPr/>
        </p:nvCxnSpPr>
        <p:spPr>
          <a:xfrm>
            <a:off x="857812" y="1035271"/>
            <a:ext cx="10335121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DE77D498-4992-4E58-81BE-CED933405100}"/>
              </a:ext>
            </a:extLst>
          </p:cNvPr>
          <p:cNvGrpSpPr/>
          <p:nvPr/>
        </p:nvGrpSpPr>
        <p:grpSpPr>
          <a:xfrm>
            <a:off x="1176952" y="1607485"/>
            <a:ext cx="4493835" cy="3952374"/>
            <a:chOff x="3727938" y="1723292"/>
            <a:chExt cx="4826977" cy="2968993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ED151F8F-C05B-4707-AD1F-176F48346E8C}"/>
                </a:ext>
              </a:extLst>
            </p:cNvPr>
            <p:cNvGrpSpPr/>
            <p:nvPr/>
          </p:nvGrpSpPr>
          <p:grpSpPr>
            <a:xfrm>
              <a:off x="3944972" y="1837592"/>
              <a:ext cx="4302056" cy="2854693"/>
              <a:chOff x="3490612" y="433830"/>
              <a:chExt cx="4302056" cy="4320001"/>
            </a:xfrm>
          </p:grpSpPr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E6DBFAD6-DFA0-421F-8CE5-D5CAB5577775}"/>
                  </a:ext>
                </a:extLst>
              </p:cNvPr>
              <p:cNvSpPr/>
              <p:nvPr/>
            </p:nvSpPr>
            <p:spPr>
              <a:xfrm rot="16200000">
                <a:off x="3671775" y="4064614"/>
                <a:ext cx="108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矩形 26">
                <a:extLst>
                  <a:ext uri="{FF2B5EF4-FFF2-40B4-BE49-F238E27FC236}">
                    <a16:creationId xmlns:a16="http://schemas.microsoft.com/office/drawing/2014/main" id="{5260E812-52FA-4936-A767-B025FFA4D9B6}"/>
                  </a:ext>
                </a:extLst>
              </p:cNvPr>
              <p:cNvSpPr/>
              <p:nvPr/>
            </p:nvSpPr>
            <p:spPr>
              <a:xfrm rot="16200000">
                <a:off x="3369829" y="4334614"/>
                <a:ext cx="54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矩形 27">
                <a:extLst>
                  <a:ext uri="{FF2B5EF4-FFF2-40B4-BE49-F238E27FC236}">
                    <a16:creationId xmlns:a16="http://schemas.microsoft.com/office/drawing/2014/main" id="{E2C4E896-CA85-4128-A2AC-AAECDB1BCF23}"/>
                  </a:ext>
                </a:extLst>
              </p:cNvPr>
              <p:cNvSpPr/>
              <p:nvPr/>
            </p:nvSpPr>
            <p:spPr>
              <a:xfrm rot="16200000">
                <a:off x="3973720" y="3794614"/>
                <a:ext cx="162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矩形 28">
                <a:extLst>
                  <a:ext uri="{FF2B5EF4-FFF2-40B4-BE49-F238E27FC236}">
                    <a16:creationId xmlns:a16="http://schemas.microsoft.com/office/drawing/2014/main" id="{4EE03C93-615C-49D3-BE6D-F2B74E311D8F}"/>
                  </a:ext>
                </a:extLst>
              </p:cNvPr>
              <p:cNvSpPr/>
              <p:nvPr/>
            </p:nvSpPr>
            <p:spPr>
              <a:xfrm rot="16200000">
                <a:off x="4275666" y="3524614"/>
                <a:ext cx="216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0" name="矩形 29">
                <a:extLst>
                  <a:ext uri="{FF2B5EF4-FFF2-40B4-BE49-F238E27FC236}">
                    <a16:creationId xmlns:a16="http://schemas.microsoft.com/office/drawing/2014/main" id="{804C1812-2A1C-4143-8568-D1E2EBDA96C1}"/>
                  </a:ext>
                </a:extLst>
              </p:cNvPr>
              <p:cNvSpPr/>
              <p:nvPr/>
            </p:nvSpPr>
            <p:spPr>
              <a:xfrm rot="16200000">
                <a:off x="4879558" y="2984614"/>
                <a:ext cx="324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FDC5CA78-B5AE-4E95-B3CE-CA4412DF837C}"/>
                  </a:ext>
                </a:extLst>
              </p:cNvPr>
              <p:cNvSpPr/>
              <p:nvPr/>
            </p:nvSpPr>
            <p:spPr>
              <a:xfrm rot="16200000">
                <a:off x="4577612" y="3254614"/>
                <a:ext cx="270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6B16C14D-58EE-403F-9FF8-4FB15D57390D}"/>
                  </a:ext>
                </a:extLst>
              </p:cNvPr>
              <p:cNvSpPr/>
              <p:nvPr/>
            </p:nvSpPr>
            <p:spPr>
              <a:xfrm rot="16200000">
                <a:off x="5181504" y="2714614"/>
                <a:ext cx="378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8CB06756-56FD-4346-8016-8C737B6A0B69}"/>
                  </a:ext>
                </a:extLst>
              </p:cNvPr>
              <p:cNvSpPr/>
              <p:nvPr/>
            </p:nvSpPr>
            <p:spPr>
              <a:xfrm rot="16200000">
                <a:off x="5483451" y="2444613"/>
                <a:ext cx="4320000" cy="29843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id="{F81E132B-CF45-437D-91A1-430155965BCF}"/>
                </a:ext>
              </a:extLst>
            </p:cNvPr>
            <p:cNvCxnSpPr/>
            <p:nvPr/>
          </p:nvCxnSpPr>
          <p:spPr>
            <a:xfrm>
              <a:off x="3727938" y="1723292"/>
              <a:ext cx="0" cy="2968992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F0AEA1C2-C55B-4836-9485-42C3791C31D9}"/>
                </a:ext>
              </a:extLst>
            </p:cNvPr>
            <p:cNvCxnSpPr>
              <a:cxnSpLocks/>
            </p:cNvCxnSpPr>
            <p:nvPr/>
          </p:nvCxnSpPr>
          <p:spPr>
            <a:xfrm>
              <a:off x="3727938" y="4692284"/>
              <a:ext cx="4826977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4" name="矩形 33">
            <a:extLst>
              <a:ext uri="{FF2B5EF4-FFF2-40B4-BE49-F238E27FC236}">
                <a16:creationId xmlns:a16="http://schemas.microsoft.com/office/drawing/2014/main" id="{1CA8AB0E-94EC-460D-88E5-E0EC284DF560}"/>
              </a:ext>
            </a:extLst>
          </p:cNvPr>
          <p:cNvSpPr/>
          <p:nvPr/>
        </p:nvSpPr>
        <p:spPr>
          <a:xfrm>
            <a:off x="6567439" y="1508243"/>
            <a:ext cx="268175" cy="2681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61E45005-45B2-4A2A-A3AA-B1490EC31584}"/>
              </a:ext>
            </a:extLst>
          </p:cNvPr>
          <p:cNvSpPr/>
          <p:nvPr/>
        </p:nvSpPr>
        <p:spPr>
          <a:xfrm>
            <a:off x="7388859" y="1508243"/>
            <a:ext cx="268175" cy="2681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40005841-DFA6-4113-8CA6-1CB6ADF99215}"/>
              </a:ext>
            </a:extLst>
          </p:cNvPr>
          <p:cNvSpPr/>
          <p:nvPr/>
        </p:nvSpPr>
        <p:spPr>
          <a:xfrm>
            <a:off x="6978149" y="1508243"/>
            <a:ext cx="268175" cy="2681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7678EE06-AE0E-4504-A8CD-668FCEF9B21E}"/>
              </a:ext>
            </a:extLst>
          </p:cNvPr>
          <p:cNvGrpSpPr/>
          <p:nvPr/>
        </p:nvGrpSpPr>
        <p:grpSpPr>
          <a:xfrm>
            <a:off x="6319015" y="1987057"/>
            <a:ext cx="4196892" cy="682566"/>
            <a:chOff x="6316980" y="1815607"/>
            <a:chExt cx="4196892" cy="682566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6E4F301-27B6-41EF-9D4A-AE5899903637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A47B2688-4FCE-4494-9991-12009B3EEB03}"/>
                </a:ext>
              </a:extLst>
            </p:cNvPr>
            <p:cNvSpPr/>
            <p:nvPr/>
          </p:nvSpPr>
          <p:spPr>
            <a:xfrm>
              <a:off x="6557997" y="20117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780C6FD9-0E19-4CC2-A62D-63E2E82E6481}"/>
                </a:ext>
              </a:extLst>
            </p:cNvPr>
            <p:cNvSpPr/>
            <p:nvPr/>
          </p:nvSpPr>
          <p:spPr>
            <a:xfrm>
              <a:off x="6557997" y="22078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536E07BE-0DEF-4340-BB10-CF406349A15C}"/>
                </a:ext>
              </a:extLst>
            </p:cNvPr>
            <p:cNvSpPr/>
            <p:nvPr/>
          </p:nvSpPr>
          <p:spPr>
            <a:xfrm>
              <a:off x="6557997" y="2403907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>
              <a:extLst>
                <a:ext uri="{FF2B5EF4-FFF2-40B4-BE49-F238E27FC236}">
                  <a16:creationId xmlns:a16="http://schemas.microsoft.com/office/drawing/2014/main" id="{EC5EC0BD-7076-4A2B-9705-844526D2F5B4}"/>
                </a:ext>
              </a:extLst>
            </p:cNvPr>
            <p:cNvSpPr/>
            <p:nvPr/>
          </p:nvSpPr>
          <p:spPr>
            <a:xfrm>
              <a:off x="6316980" y="1815607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C690719A-19EC-46D6-8CB1-8A1AB0239C69}"/>
              </a:ext>
            </a:extLst>
          </p:cNvPr>
          <p:cNvGrpSpPr/>
          <p:nvPr/>
        </p:nvGrpSpPr>
        <p:grpSpPr>
          <a:xfrm>
            <a:off x="6319015" y="2925790"/>
            <a:ext cx="4196892" cy="708274"/>
            <a:chOff x="6316980" y="2604847"/>
            <a:chExt cx="4196892" cy="708274"/>
          </a:xfrm>
        </p:grpSpPr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18F8C72F-139E-49D5-A251-D6B4D96200FA}"/>
                </a:ext>
              </a:extLst>
            </p:cNvPr>
            <p:cNvSpPr/>
            <p:nvPr/>
          </p:nvSpPr>
          <p:spPr>
            <a:xfrm>
              <a:off x="6557997" y="2630555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AA8EDC15-9F91-4991-B87E-B78F6BF76E54}"/>
                </a:ext>
              </a:extLst>
            </p:cNvPr>
            <p:cNvSpPr/>
            <p:nvPr/>
          </p:nvSpPr>
          <p:spPr>
            <a:xfrm>
              <a:off x="6557997" y="2826655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9714F159-49C1-4CEB-9E05-BF5AC78615BE}"/>
                </a:ext>
              </a:extLst>
            </p:cNvPr>
            <p:cNvSpPr/>
            <p:nvPr/>
          </p:nvSpPr>
          <p:spPr>
            <a:xfrm>
              <a:off x="6557997" y="3022755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400FA06E-4FD3-432C-AB63-0B2BFD02D473}"/>
                </a:ext>
              </a:extLst>
            </p:cNvPr>
            <p:cNvSpPr/>
            <p:nvPr/>
          </p:nvSpPr>
          <p:spPr>
            <a:xfrm>
              <a:off x="6557997" y="3218855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椭圆 54">
              <a:extLst>
                <a:ext uri="{FF2B5EF4-FFF2-40B4-BE49-F238E27FC236}">
                  <a16:creationId xmlns:a16="http://schemas.microsoft.com/office/drawing/2014/main" id="{9183BF65-B55C-436F-A117-28888C05BF2A}"/>
                </a:ext>
              </a:extLst>
            </p:cNvPr>
            <p:cNvSpPr/>
            <p:nvPr/>
          </p:nvSpPr>
          <p:spPr>
            <a:xfrm>
              <a:off x="6316980" y="2604847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E5B9E8A0-3AE7-47E1-B24D-435DCDC56651}"/>
              </a:ext>
            </a:extLst>
          </p:cNvPr>
          <p:cNvGrpSpPr/>
          <p:nvPr/>
        </p:nvGrpSpPr>
        <p:grpSpPr>
          <a:xfrm>
            <a:off x="6319015" y="3890231"/>
            <a:ext cx="4196892" cy="699290"/>
            <a:chOff x="6316980" y="3394087"/>
            <a:chExt cx="4196892" cy="699290"/>
          </a:xfrm>
        </p:grpSpPr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3553E83D-121A-458D-B92A-3B10A9057DF3}"/>
                </a:ext>
              </a:extLst>
            </p:cNvPr>
            <p:cNvSpPr/>
            <p:nvPr/>
          </p:nvSpPr>
          <p:spPr>
            <a:xfrm>
              <a:off x="6557997" y="3410811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8D7C6F8C-899C-450E-B688-75865D274670}"/>
                </a:ext>
              </a:extLst>
            </p:cNvPr>
            <p:cNvSpPr/>
            <p:nvPr/>
          </p:nvSpPr>
          <p:spPr>
            <a:xfrm>
              <a:off x="6557997" y="3606911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06912AE3-85BA-4825-90FC-E8625E67D612}"/>
                </a:ext>
              </a:extLst>
            </p:cNvPr>
            <p:cNvSpPr/>
            <p:nvPr/>
          </p:nvSpPr>
          <p:spPr>
            <a:xfrm>
              <a:off x="6557997" y="3803011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529AED18-68FE-4328-8C55-01756F69B7E2}"/>
                </a:ext>
              </a:extLst>
            </p:cNvPr>
            <p:cNvSpPr/>
            <p:nvPr/>
          </p:nvSpPr>
          <p:spPr>
            <a:xfrm>
              <a:off x="6557997" y="3999111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D847D0C6-5693-4B57-82BB-0726913C039D}"/>
                </a:ext>
              </a:extLst>
            </p:cNvPr>
            <p:cNvSpPr/>
            <p:nvPr/>
          </p:nvSpPr>
          <p:spPr>
            <a:xfrm>
              <a:off x="6316980" y="3394087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89F4C915-120E-4F8B-AE96-A5FF22B253D5}"/>
              </a:ext>
            </a:extLst>
          </p:cNvPr>
          <p:cNvGrpSpPr/>
          <p:nvPr/>
        </p:nvGrpSpPr>
        <p:grpSpPr>
          <a:xfrm>
            <a:off x="6319015" y="4845689"/>
            <a:ext cx="4196892" cy="690307"/>
            <a:chOff x="6316980" y="4251906"/>
            <a:chExt cx="4196892" cy="690307"/>
          </a:xfrm>
        </p:grpSpPr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C9401814-55A9-4FA3-81CC-E540F9D4D7C2}"/>
                </a:ext>
              </a:extLst>
            </p:cNvPr>
            <p:cNvSpPr/>
            <p:nvPr/>
          </p:nvSpPr>
          <p:spPr>
            <a:xfrm>
              <a:off x="6557997" y="425964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684D1B06-0F37-4477-AD9F-683FAB6416AF}"/>
                </a:ext>
              </a:extLst>
            </p:cNvPr>
            <p:cNvSpPr/>
            <p:nvPr/>
          </p:nvSpPr>
          <p:spPr>
            <a:xfrm>
              <a:off x="6557997" y="445574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E245B30A-AA1A-41CA-B233-A508579D7B1E}"/>
                </a:ext>
              </a:extLst>
            </p:cNvPr>
            <p:cNvSpPr/>
            <p:nvPr/>
          </p:nvSpPr>
          <p:spPr>
            <a:xfrm>
              <a:off x="6557997" y="465184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6B802BC4-DD98-43B2-9E30-6A696CFCF1DE}"/>
                </a:ext>
              </a:extLst>
            </p:cNvPr>
            <p:cNvSpPr/>
            <p:nvPr/>
          </p:nvSpPr>
          <p:spPr>
            <a:xfrm>
              <a:off x="6557997" y="4847947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椭圆 56">
              <a:extLst>
                <a:ext uri="{FF2B5EF4-FFF2-40B4-BE49-F238E27FC236}">
                  <a16:creationId xmlns:a16="http://schemas.microsoft.com/office/drawing/2014/main" id="{96ECB469-179F-4ABC-987E-0CD866415878}"/>
                </a:ext>
              </a:extLst>
            </p:cNvPr>
            <p:cNvSpPr/>
            <p:nvPr/>
          </p:nvSpPr>
          <p:spPr>
            <a:xfrm>
              <a:off x="6316980" y="4251906"/>
              <a:ext cx="121920" cy="12192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B19F6992-4809-4B77-94E2-B6291856AB40}"/>
              </a:ext>
            </a:extLst>
          </p:cNvPr>
          <p:cNvCxnSpPr/>
          <p:nvPr/>
        </p:nvCxnSpPr>
        <p:spPr>
          <a:xfrm>
            <a:off x="930344" y="5986366"/>
            <a:ext cx="10335121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3" name="矩形 62">
            <a:extLst>
              <a:ext uri="{FF2B5EF4-FFF2-40B4-BE49-F238E27FC236}">
                <a16:creationId xmlns:a16="http://schemas.microsoft.com/office/drawing/2014/main" id="{BBC3D411-4A3A-42AC-A5E7-BF9AB8FF5863}"/>
              </a:ext>
            </a:extLst>
          </p:cNvPr>
          <p:cNvSpPr/>
          <p:nvPr/>
        </p:nvSpPr>
        <p:spPr>
          <a:xfrm>
            <a:off x="1379151" y="6105486"/>
            <a:ext cx="2478186" cy="58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E8B350C7-90FD-44C9-8046-31B28701FA54}"/>
              </a:ext>
            </a:extLst>
          </p:cNvPr>
          <p:cNvSpPr/>
          <p:nvPr/>
        </p:nvSpPr>
        <p:spPr>
          <a:xfrm>
            <a:off x="1379151" y="6192108"/>
            <a:ext cx="1503647" cy="58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62F28CA5-340D-4FAE-8624-ADD04386128F}"/>
              </a:ext>
            </a:extLst>
          </p:cNvPr>
          <p:cNvSpPr/>
          <p:nvPr/>
        </p:nvSpPr>
        <p:spPr>
          <a:xfrm>
            <a:off x="977513" y="6105487"/>
            <a:ext cx="313124" cy="582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9706C32E-A0E2-49FD-B733-74FFDE468905}"/>
              </a:ext>
            </a:extLst>
          </p:cNvPr>
          <p:cNvCxnSpPr>
            <a:cxnSpLocks/>
          </p:cNvCxnSpPr>
          <p:nvPr/>
        </p:nvCxnSpPr>
        <p:spPr>
          <a:xfrm>
            <a:off x="6560032" y="1856537"/>
            <a:ext cx="2585028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9" name="矩形 68">
            <a:extLst>
              <a:ext uri="{FF2B5EF4-FFF2-40B4-BE49-F238E27FC236}">
                <a16:creationId xmlns:a16="http://schemas.microsoft.com/office/drawing/2014/main" id="{A5E46E96-5A55-4BC2-B233-7951D8BB1BBA}"/>
              </a:ext>
            </a:extLst>
          </p:cNvPr>
          <p:cNvSpPr/>
          <p:nvPr/>
        </p:nvSpPr>
        <p:spPr>
          <a:xfrm>
            <a:off x="8787279" y="6105486"/>
            <a:ext cx="2478186" cy="58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C0A5E684-A19A-4324-9FAE-E333438DF397}"/>
              </a:ext>
            </a:extLst>
          </p:cNvPr>
          <p:cNvSpPr/>
          <p:nvPr/>
        </p:nvSpPr>
        <p:spPr>
          <a:xfrm>
            <a:off x="11442313" y="6562687"/>
            <a:ext cx="313124" cy="582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04129A7C-792E-44F2-87D3-BB69AA6D577E}"/>
              </a:ext>
            </a:extLst>
          </p:cNvPr>
          <p:cNvSpPr/>
          <p:nvPr/>
        </p:nvSpPr>
        <p:spPr>
          <a:xfrm>
            <a:off x="10835200" y="546331"/>
            <a:ext cx="346434" cy="34643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D3C5F7B4-818A-40EA-A817-E579751DF9C8}"/>
              </a:ext>
            </a:extLst>
          </p:cNvPr>
          <p:cNvSpPr txBox="1"/>
          <p:nvPr/>
        </p:nvSpPr>
        <p:spPr>
          <a:xfrm>
            <a:off x="1031328" y="238938"/>
            <a:ext cx="29546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标题，一行不够写两行，用标题表示结论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9DBEC6AA-04CD-4FBC-AA4B-115521204301}"/>
              </a:ext>
            </a:extLst>
          </p:cNvPr>
          <p:cNvSpPr txBox="1"/>
          <p:nvPr/>
        </p:nvSpPr>
        <p:spPr>
          <a:xfrm>
            <a:off x="4475972" y="433408"/>
            <a:ext cx="2646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面包屑导航，不要用其他形式的导航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77775007-EB4F-4449-B403-AF48E766F6EB}"/>
              </a:ext>
            </a:extLst>
          </p:cNvPr>
          <p:cNvSpPr txBox="1"/>
          <p:nvPr/>
        </p:nvSpPr>
        <p:spPr>
          <a:xfrm>
            <a:off x="10363849" y="207338"/>
            <a:ext cx="12891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公司或机构</a:t>
            </a:r>
            <a:r>
              <a:rPr lang="en-US" altLang="zh-CN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4FD7BD52-FE62-4ECE-B6A8-D9B961E740D0}"/>
              </a:ext>
            </a:extLst>
          </p:cNvPr>
          <p:cNvSpPr txBox="1"/>
          <p:nvPr/>
        </p:nvSpPr>
        <p:spPr>
          <a:xfrm>
            <a:off x="6440935" y="1156440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小标题可有可无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ACBEF6A3-0EFB-47FA-8AFA-C86176F94895}"/>
              </a:ext>
            </a:extLst>
          </p:cNvPr>
          <p:cNvSpPr txBox="1"/>
          <p:nvPr/>
        </p:nvSpPr>
        <p:spPr>
          <a:xfrm>
            <a:off x="10635004" y="205413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文字对齐，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深灰色微软雅黑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ECF3049E-1935-4469-B163-D0297ECEFFBD}"/>
              </a:ext>
            </a:extLst>
          </p:cNvPr>
          <p:cNvSpPr txBox="1"/>
          <p:nvPr/>
        </p:nvSpPr>
        <p:spPr>
          <a:xfrm>
            <a:off x="5707078" y="2628215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每段前加个段落符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F0AF0CF8-0C13-4DC8-9575-6105BB46C15E}"/>
              </a:ext>
            </a:extLst>
          </p:cNvPr>
          <p:cNvSpPr txBox="1"/>
          <p:nvPr/>
        </p:nvSpPr>
        <p:spPr>
          <a:xfrm>
            <a:off x="888954" y="6396952"/>
            <a:ext cx="39693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参考文献</a:t>
            </a:r>
            <a:r>
              <a:rPr lang="en-US" altLang="zh-CN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数据来源，用宋体或楷体，中灰色，</a:t>
            </a:r>
            <a:r>
              <a:rPr lang="en-US" altLang="zh-CN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号以下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F1B0D307-54C4-452A-B808-9B63F5D0AC1F}"/>
              </a:ext>
            </a:extLst>
          </p:cNvPr>
          <p:cNvSpPr txBox="1"/>
          <p:nvPr/>
        </p:nvSpPr>
        <p:spPr>
          <a:xfrm>
            <a:off x="7471097" y="6171538"/>
            <a:ext cx="35974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组织机构的中英文名称，自己输入而不是使用</a:t>
            </a:r>
            <a:r>
              <a:rPr lang="en-US" altLang="zh-CN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D529A879-81D0-4873-B36F-0A759935FC5C}"/>
              </a:ext>
            </a:extLst>
          </p:cNvPr>
          <p:cNvSpPr txBox="1"/>
          <p:nvPr/>
        </p:nvSpPr>
        <p:spPr>
          <a:xfrm>
            <a:off x="9460661" y="6581001"/>
            <a:ext cx="1994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页码，按：</a:t>
            </a:r>
            <a:r>
              <a:rPr lang="en-US" altLang="zh-CN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15/64</a:t>
            </a: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这种格式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DC582FD1-1585-4ED3-9FED-8BC1852B5630}"/>
              </a:ext>
            </a:extLst>
          </p:cNvPr>
          <p:cNvSpPr txBox="1"/>
          <p:nvPr/>
        </p:nvSpPr>
        <p:spPr>
          <a:xfrm>
            <a:off x="1439608" y="2264936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可以使用图表、关系图、图片，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不要使用扁平矢量素材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DBEA8D79-D653-408A-8C56-24BEDB4AF16B}"/>
              </a:ext>
            </a:extLst>
          </p:cNvPr>
          <p:cNvSpPr txBox="1"/>
          <p:nvPr/>
        </p:nvSpPr>
        <p:spPr>
          <a:xfrm>
            <a:off x="4646901" y="5627290"/>
            <a:ext cx="1723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D2646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图表也要有图表的标题</a:t>
            </a:r>
            <a:endParaRPr lang="en-US" altLang="zh-CN" sz="1200" dirty="0">
              <a:solidFill>
                <a:srgbClr val="D264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id="{049A0A4D-CD00-47AC-B567-1E89FD2FA289}"/>
              </a:ext>
            </a:extLst>
          </p:cNvPr>
          <p:cNvSpPr/>
          <p:nvPr/>
        </p:nvSpPr>
        <p:spPr>
          <a:xfrm>
            <a:off x="2528089" y="5739036"/>
            <a:ext cx="2045749" cy="8317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6626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2EBA1AF3-5F9E-48F9-8FB3-8F1BD8C75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058" y="1491583"/>
            <a:ext cx="3663854" cy="3871524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F89586DB-C89F-4F10-B3DD-B9DA4E9276D1}"/>
              </a:ext>
            </a:extLst>
          </p:cNvPr>
          <p:cNvSpPr txBox="1"/>
          <p:nvPr/>
        </p:nvSpPr>
        <p:spPr>
          <a:xfrm>
            <a:off x="1597612" y="2950291"/>
            <a:ext cx="12394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18.9%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分钟以内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C33AA93-F13B-4DAD-9471-2332F7D7B157}"/>
              </a:ext>
            </a:extLst>
          </p:cNvPr>
          <p:cNvSpPr txBox="1"/>
          <p:nvPr/>
        </p:nvSpPr>
        <p:spPr>
          <a:xfrm>
            <a:off x="3393114" y="2635538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30.7%</a:t>
            </a:r>
          </a:p>
          <a:p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30-60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2016DA04-E5C5-47B8-A23E-D2B74606068F}"/>
              </a:ext>
            </a:extLst>
          </p:cNvPr>
          <p:cNvSpPr txBox="1"/>
          <p:nvPr/>
        </p:nvSpPr>
        <p:spPr>
          <a:xfrm>
            <a:off x="3126969" y="4267247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23.1%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2-4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D0DE1DB-DFC9-4D94-9A77-636A1AD481A6}"/>
              </a:ext>
            </a:extLst>
          </p:cNvPr>
          <p:cNvSpPr txBox="1"/>
          <p:nvPr/>
        </p:nvSpPr>
        <p:spPr>
          <a:xfrm>
            <a:off x="1765928" y="3870206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20.2%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1-2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6FDEE43-F349-4761-B9A0-1C0B3B2722B3}"/>
              </a:ext>
            </a:extLst>
          </p:cNvPr>
          <p:cNvSpPr txBox="1"/>
          <p:nvPr/>
        </p:nvSpPr>
        <p:spPr>
          <a:xfrm>
            <a:off x="2489985" y="1753674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3.3%</a:t>
            </a:r>
          </a:p>
          <a:p>
            <a:r>
              <a:rPr lang="en-US" altLang="zh-CN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4-6</a:t>
            </a:r>
            <a:r>
              <a:rPr lang="zh-CN" altLang="en-US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ECE8FAF-973E-4025-9156-899522C8BA0E}"/>
              </a:ext>
            </a:extLst>
          </p:cNvPr>
          <p:cNvSpPr txBox="1"/>
          <p:nvPr/>
        </p:nvSpPr>
        <p:spPr>
          <a:xfrm>
            <a:off x="1995214" y="1851605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3.8%</a:t>
            </a:r>
          </a:p>
          <a:p>
            <a:r>
              <a:rPr lang="zh-CN" altLang="en-US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＞</a:t>
            </a:r>
            <a:r>
              <a:rPr lang="en-US" altLang="zh-CN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390FB01-456F-494A-8875-77A0435B9730}"/>
              </a:ext>
            </a:extLst>
          </p:cNvPr>
          <p:cNvSpPr/>
          <p:nvPr/>
        </p:nvSpPr>
        <p:spPr>
          <a:xfrm>
            <a:off x="5918247" y="1115173"/>
            <a:ext cx="5161157" cy="4814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年的主要调查结果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不要随随便便就说“我们开发一个休闲游戏吧”  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我们没有发现任何 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可以确认休闲游戏是否比其它游戏表现更好。首先， 考虑你的游戏是否在特定的游戏类型中表现出众，并充分利用你的核心受众。 </a:t>
            </a:r>
          </a:p>
          <a:p>
            <a:pPr>
              <a:lnSpc>
                <a:spcPct val="150000"/>
              </a:lnSpc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游戏类型对于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IAP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很重要， 但是没有你以为的那么重要。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你的游戏类别对你的 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IAP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转化率产生的影响小于它对某些 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所产生的影响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例如用户留存率和游戏时长。所有调整的变现策略都同样重要。 </a:t>
            </a:r>
          </a:p>
          <a:p>
            <a:pPr>
              <a:lnSpc>
                <a:spcPct val="150000"/>
              </a:lnSpc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游戏类型对于基于广告的变现模式非常重要。  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游戏时长和用户留存率较高的游戏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例如益智游戏、纸牌游戏和博彩游戏可能更适合基于广告的变现模式。策略游戏和模拟游戏能够提高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ARPPU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</a:p>
          <a:p>
            <a:pPr>
              <a:lnSpc>
                <a:spcPct val="150000"/>
              </a:lnSpc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博彩游戏看上去是个安全的赌注  。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尽管今年新开发的博彩游戏似乎较少， 但是它们在本报告的大多数指标中都显示出非常积极的趋势。</a:t>
            </a:r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1D322C17-3B5F-4CA2-89FA-5EA19043287B}"/>
              </a:ext>
            </a:extLst>
          </p:cNvPr>
          <p:cNvSpPr/>
          <p:nvPr/>
        </p:nvSpPr>
        <p:spPr>
          <a:xfrm>
            <a:off x="5796327" y="1586833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A6327E81-FAD5-4F89-BD6D-E9C01714B272}"/>
              </a:ext>
            </a:extLst>
          </p:cNvPr>
          <p:cNvSpPr/>
          <p:nvPr/>
        </p:nvSpPr>
        <p:spPr>
          <a:xfrm>
            <a:off x="5796327" y="2931438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D894FDE5-E636-41DB-B511-112062592299}"/>
              </a:ext>
            </a:extLst>
          </p:cNvPr>
          <p:cNvSpPr/>
          <p:nvPr/>
        </p:nvSpPr>
        <p:spPr>
          <a:xfrm>
            <a:off x="5798867" y="4050819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8019F409-C366-4DF5-AD78-BA8DABAD94FC}"/>
              </a:ext>
            </a:extLst>
          </p:cNvPr>
          <p:cNvSpPr/>
          <p:nvPr/>
        </p:nvSpPr>
        <p:spPr>
          <a:xfrm>
            <a:off x="5796327" y="5167857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8C8E253-7D23-4715-95C3-75288D31E276}"/>
              </a:ext>
            </a:extLst>
          </p:cNvPr>
          <p:cNvCxnSpPr/>
          <p:nvPr/>
        </p:nvCxnSpPr>
        <p:spPr>
          <a:xfrm>
            <a:off x="841422" y="979420"/>
            <a:ext cx="10334625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A0530A75-6940-4270-9B71-4984A1005081}"/>
              </a:ext>
            </a:extLst>
          </p:cNvPr>
          <p:cNvCxnSpPr/>
          <p:nvPr/>
        </p:nvCxnSpPr>
        <p:spPr>
          <a:xfrm>
            <a:off x="993822" y="6103870"/>
            <a:ext cx="10334625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B90A25EA-B7B3-4728-B66E-018C21F94EB9}"/>
              </a:ext>
            </a:extLst>
          </p:cNvPr>
          <p:cNvSpPr txBox="1"/>
          <p:nvPr/>
        </p:nvSpPr>
        <p:spPr>
          <a:xfrm>
            <a:off x="752246" y="488393"/>
            <a:ext cx="3679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年游戏产业调查结果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87878B6-03DB-420A-8573-74BF3BFE26AB}"/>
              </a:ext>
            </a:extLst>
          </p:cNvPr>
          <p:cNvSpPr txBox="1"/>
          <p:nvPr/>
        </p:nvSpPr>
        <p:spPr>
          <a:xfrm>
            <a:off x="4335876" y="664832"/>
            <a:ext cx="30428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调查结果</a:t>
            </a:r>
            <a:r>
              <a: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&gt;TMT</a:t>
            </a:r>
            <a:r>
              <a:rPr lang="zh-CN" altLang="en-US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产业调查结果</a:t>
            </a:r>
            <a:r>
              <a: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</a:t>
            </a:r>
            <a:r>
              <a:rPr lang="zh-CN" altLang="en-US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游戏产业调查结果</a:t>
            </a:r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D1F6A7AC-27FF-47A6-8677-21ADDA99064E}"/>
              </a:ext>
            </a:extLst>
          </p:cNvPr>
          <p:cNvSpPr/>
          <p:nvPr/>
        </p:nvSpPr>
        <p:spPr>
          <a:xfrm>
            <a:off x="10789110" y="555958"/>
            <a:ext cx="346434" cy="34643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5DE1AD3B-AE05-4658-B42C-33660EEA5AB7}"/>
              </a:ext>
            </a:extLst>
          </p:cNvPr>
          <p:cNvSpPr txBox="1"/>
          <p:nvPr/>
        </p:nvSpPr>
        <p:spPr>
          <a:xfrm>
            <a:off x="894080" y="6138775"/>
            <a:ext cx="49744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数据来源：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北京大忽悠咨询公司</a:t>
            </a: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内部数据：</a:t>
            </a: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2017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</a:t>
            </a: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TMT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产业调查结果</a:t>
            </a: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手机游戏产业篇</a:t>
            </a: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endParaRPr lang="zh-CN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303F4E7D-B923-4344-959E-EC10E61EF400}"/>
              </a:ext>
            </a:extLst>
          </p:cNvPr>
          <p:cNvSpPr txBox="1"/>
          <p:nvPr/>
        </p:nvSpPr>
        <p:spPr>
          <a:xfrm>
            <a:off x="10043217" y="6103870"/>
            <a:ext cx="13965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北京大忽悠咨询公司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5A9EA04D-BB52-4439-994A-E46E03681722}"/>
              </a:ext>
            </a:extLst>
          </p:cNvPr>
          <p:cNvSpPr txBox="1"/>
          <p:nvPr/>
        </p:nvSpPr>
        <p:spPr>
          <a:xfrm>
            <a:off x="11530387" y="6580444"/>
            <a:ext cx="5565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27/69</a:t>
            </a:r>
            <a:endParaRPr lang="zh-CN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8F227CF3-05BA-417D-8CE1-79F90D927CB4}"/>
              </a:ext>
            </a:extLst>
          </p:cNvPr>
          <p:cNvSpPr txBox="1"/>
          <p:nvPr/>
        </p:nvSpPr>
        <p:spPr>
          <a:xfrm>
            <a:off x="2182124" y="5532894"/>
            <a:ext cx="224933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年手机游戏用户游戏时长调查</a:t>
            </a:r>
          </a:p>
        </p:txBody>
      </p:sp>
    </p:spTree>
    <p:extLst>
      <p:ext uri="{BB962C8B-B14F-4D97-AF65-F5344CB8AC3E}">
        <p14:creationId xmlns:p14="http://schemas.microsoft.com/office/powerpoint/2010/main" val="61512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7458B325-D879-4799-B6A5-3DA9925CC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73" y="1616999"/>
            <a:ext cx="3663854" cy="3871524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029BCD3-2363-4EAB-BDD1-F7BFA7003224}"/>
              </a:ext>
            </a:extLst>
          </p:cNvPr>
          <p:cNvSpPr txBox="1"/>
          <p:nvPr/>
        </p:nvSpPr>
        <p:spPr>
          <a:xfrm>
            <a:off x="1552827" y="3075707"/>
            <a:ext cx="12394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18.9%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分钟以内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68205B4-C92B-46B0-B61C-27094E372E59}"/>
              </a:ext>
            </a:extLst>
          </p:cNvPr>
          <p:cNvSpPr txBox="1"/>
          <p:nvPr/>
        </p:nvSpPr>
        <p:spPr>
          <a:xfrm>
            <a:off x="3348329" y="2760954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30.7%</a:t>
            </a:r>
          </a:p>
          <a:p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30-60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DEDBA08-6480-45ED-A95A-8568DCCCAF13}"/>
              </a:ext>
            </a:extLst>
          </p:cNvPr>
          <p:cNvSpPr txBox="1"/>
          <p:nvPr/>
        </p:nvSpPr>
        <p:spPr>
          <a:xfrm>
            <a:off x="3082184" y="4392663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23.1%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2-4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B925E8C-3C77-451D-9308-A9027EC92601}"/>
              </a:ext>
            </a:extLst>
          </p:cNvPr>
          <p:cNvSpPr txBox="1"/>
          <p:nvPr/>
        </p:nvSpPr>
        <p:spPr>
          <a:xfrm>
            <a:off x="1721143" y="3995622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20.2%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1-2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B4037A5-0272-47F4-A074-F7F22F8DEBC9}"/>
              </a:ext>
            </a:extLst>
          </p:cNvPr>
          <p:cNvSpPr txBox="1"/>
          <p:nvPr/>
        </p:nvSpPr>
        <p:spPr>
          <a:xfrm>
            <a:off x="2445200" y="1879090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3.3%</a:t>
            </a:r>
          </a:p>
          <a:p>
            <a:r>
              <a:rPr lang="en-US" altLang="zh-CN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4-6</a:t>
            </a:r>
            <a:r>
              <a:rPr lang="zh-CN" altLang="en-US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7B48204-4056-4DCB-AA0A-97BDC8212AD5}"/>
              </a:ext>
            </a:extLst>
          </p:cNvPr>
          <p:cNvSpPr txBox="1"/>
          <p:nvPr/>
        </p:nvSpPr>
        <p:spPr>
          <a:xfrm>
            <a:off x="1950429" y="1977021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3.8%</a:t>
            </a:r>
          </a:p>
          <a:p>
            <a:r>
              <a:rPr lang="zh-CN" altLang="en-US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＞</a:t>
            </a:r>
            <a:r>
              <a:rPr lang="en-US" altLang="zh-CN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05DD15A-4878-4CC1-96D6-8EC2D3D61025}"/>
              </a:ext>
            </a:extLst>
          </p:cNvPr>
          <p:cNvSpPr/>
          <p:nvPr/>
        </p:nvSpPr>
        <p:spPr>
          <a:xfrm>
            <a:off x="5614283" y="736605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/>
              <a:t>2017</a:t>
            </a:r>
            <a:r>
              <a:rPr lang="zh-CN" altLang="en-US" dirty="0"/>
              <a:t>年的主要调查结果是</a:t>
            </a:r>
          </a:p>
          <a:p>
            <a:endParaRPr lang="zh-CN" altLang="en-US" dirty="0"/>
          </a:p>
          <a:p>
            <a:r>
              <a:rPr lang="zh-CN" altLang="en-US" dirty="0"/>
              <a:t>不要随随便便就说“我们开发一个休闲游戏吧”  </a:t>
            </a:r>
            <a:endParaRPr lang="en-US" altLang="zh-CN" dirty="0"/>
          </a:p>
          <a:p>
            <a:r>
              <a:rPr lang="zh-CN" altLang="en-US" dirty="0"/>
              <a:t>我们没有发现任何 </a:t>
            </a:r>
            <a:r>
              <a:rPr lang="en-US" altLang="zh-CN" dirty="0"/>
              <a:t>KPI </a:t>
            </a:r>
            <a:r>
              <a:rPr lang="zh-CN" altLang="en-US" dirty="0"/>
              <a:t>可以确认休闲游戏是否比其它游戏表现更好。首先， 考虑你的游戏是否在特定的游戏类型中表现出众，并充分利用你的核心受众。 </a:t>
            </a:r>
          </a:p>
          <a:p>
            <a:endParaRPr lang="zh-CN" altLang="en-US" dirty="0"/>
          </a:p>
          <a:p>
            <a:r>
              <a:rPr lang="zh-CN" altLang="en-US" dirty="0"/>
              <a:t>游戏类型对于</a:t>
            </a:r>
            <a:r>
              <a:rPr lang="en-US" altLang="zh-CN" dirty="0"/>
              <a:t>IAP</a:t>
            </a:r>
            <a:r>
              <a:rPr lang="zh-CN" altLang="en-US" dirty="0"/>
              <a:t>很重要， 但是没有你以为的那么重要。</a:t>
            </a:r>
            <a:endParaRPr lang="en-US" altLang="zh-CN" dirty="0"/>
          </a:p>
          <a:p>
            <a:r>
              <a:rPr lang="zh-CN" altLang="en-US" dirty="0"/>
              <a:t>你的游戏类别对你的 </a:t>
            </a:r>
            <a:r>
              <a:rPr lang="en-US" altLang="zh-CN" dirty="0"/>
              <a:t>IAP </a:t>
            </a:r>
            <a:r>
              <a:rPr lang="zh-CN" altLang="en-US" dirty="0"/>
              <a:t>转化率产生的影响小于它对某些 </a:t>
            </a:r>
            <a:r>
              <a:rPr lang="en-US" altLang="zh-CN" dirty="0"/>
              <a:t>KPI </a:t>
            </a:r>
            <a:r>
              <a:rPr lang="zh-CN" altLang="en-US" dirty="0"/>
              <a:t>所产生的影响</a:t>
            </a:r>
            <a:r>
              <a:rPr lang="en-US" altLang="zh-CN" dirty="0"/>
              <a:t>——</a:t>
            </a:r>
            <a:r>
              <a:rPr lang="zh-CN" altLang="en-US" dirty="0"/>
              <a:t>例如用户留存率和游戏时长。所有调整的变现策略都同样重要。 </a:t>
            </a:r>
          </a:p>
          <a:p>
            <a:endParaRPr lang="zh-CN" altLang="en-US" dirty="0"/>
          </a:p>
          <a:p>
            <a:r>
              <a:rPr lang="zh-CN" altLang="en-US" dirty="0"/>
              <a:t>游戏类型对于基于广告的变现模式非常重要。  </a:t>
            </a:r>
            <a:endParaRPr lang="en-US" altLang="zh-CN" dirty="0"/>
          </a:p>
          <a:p>
            <a:r>
              <a:rPr lang="zh-CN" altLang="en-US" dirty="0"/>
              <a:t>游戏时长和用户留存率较高的游戏</a:t>
            </a:r>
            <a:r>
              <a:rPr lang="en-US" altLang="zh-CN" dirty="0"/>
              <a:t>—— </a:t>
            </a:r>
            <a:r>
              <a:rPr lang="zh-CN" altLang="en-US" dirty="0"/>
              <a:t>例如益智游戏、纸牌游戏和博彩游戏可能更适合基于广告的变现模式。策略游戏和模拟游戏能够提高</a:t>
            </a:r>
            <a:r>
              <a:rPr lang="en-US" altLang="zh-CN" dirty="0"/>
              <a:t>ARPPU</a:t>
            </a:r>
            <a:r>
              <a:rPr lang="zh-CN" altLang="en-US" dirty="0"/>
              <a:t>。 </a:t>
            </a:r>
          </a:p>
          <a:p>
            <a:endParaRPr lang="zh-CN" altLang="en-US" dirty="0"/>
          </a:p>
          <a:p>
            <a:r>
              <a:rPr lang="zh-CN" altLang="en-US" dirty="0"/>
              <a:t>博彩游戏看上去是个安全的赌注  。尽管今年新开发的博彩游戏似乎较少， 但是它们在本报告的大多数指标中都显示出非常积极的趋势。</a:t>
            </a:r>
          </a:p>
        </p:txBody>
      </p:sp>
    </p:spTree>
    <p:extLst>
      <p:ext uri="{BB962C8B-B14F-4D97-AF65-F5344CB8AC3E}">
        <p14:creationId xmlns:p14="http://schemas.microsoft.com/office/powerpoint/2010/main" val="2362137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631</Words>
  <Application>Microsoft Office PowerPoint</Application>
  <PresentationFormat>宽屏</PresentationFormat>
  <Paragraphs>73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思源黑体 CN Medium</vt:lpstr>
      <vt:lpstr>思源黑体 CN Normal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85</cp:revision>
  <dcterms:created xsi:type="dcterms:W3CDTF">2018-08-23T10:08:30Z</dcterms:created>
  <dcterms:modified xsi:type="dcterms:W3CDTF">2018-11-26T01:29:52Z</dcterms:modified>
</cp:coreProperties>
</file>