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81" r:id="rId2"/>
    <p:sldId id="387" r:id="rId3"/>
    <p:sldId id="380" r:id="rId4"/>
    <p:sldId id="388" r:id="rId5"/>
    <p:sldId id="389" r:id="rId6"/>
    <p:sldId id="385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D4951"/>
    <a:srgbClr val="815A59"/>
    <a:srgbClr val="8E3232"/>
    <a:srgbClr val="872D2D"/>
    <a:srgbClr val="CF3D3D"/>
    <a:srgbClr val="E4C29C"/>
    <a:srgbClr val="D26464"/>
    <a:srgbClr val="D050D0"/>
    <a:srgbClr val="E4E161"/>
    <a:srgbClr val="86DA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>
        <p:scale>
          <a:sx n="100" d="100"/>
          <a:sy n="100" d="100"/>
        </p:scale>
        <p:origin x="234" y="372"/>
      </p:cViewPr>
      <p:guideLst>
        <p:guide orient="horz" pos="2160"/>
        <p:guide pos="381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ADAD8-A299-4F81-9681-841D3765C802}" type="datetimeFigureOut">
              <a:rPr lang="zh-CN" altLang="en-US" smtClean="0"/>
              <a:t>2018/11/26/Mon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2756F-AF8A-4DAA-AA38-9DF4740DEA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6816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C920E0-9C34-4283-B8EA-3F9565A177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9701C47-7CBA-4512-AAD9-5FD3ADC4B8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5F75EEF-DDE2-40D6-953F-27EDC78E3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2018/11/26/Mon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A297AF4-8355-4F26-B668-DE1BEFA0B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24D8B2C-E155-4D17-ADB9-74D48474A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7995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C194C85-B3F3-40E4-A561-D827E54F5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EE8FDC9-5CE6-4618-A9DB-FF7D3D7F55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22096D6-71C3-4DC9-9E97-43D3EA44F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2018/11/26/Mon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84DABD6-F6C6-4754-9337-9ECB7AB2D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6E43781-8398-4ED5-849B-1BE59C6AA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3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6282175-AF37-4DDC-BD92-CC40B35312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C8B7583-185C-472C-93B4-8AF3A04BE2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9FC4549-3C1E-478D-9079-C3CE58398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2018/11/26/Mon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487D6E0-126C-47F2-9AEB-FEE1B3918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1A31D2E-67BB-43C2-9B90-B733102C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525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F0D1DB-6051-4845-9D11-5CB3A605E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A7EA347-C6AA-4C89-9452-3DFE3F9FD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C33C57A-1A6D-4BB4-AA82-23149EC08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2018/11/26/Mon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577F9B3-925D-4068-B044-A2D64DE9F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BB27EA1-FD1A-4FD7-B7AC-EBE02773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0950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DC431A-1B76-4CCF-A6F6-01572379F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D0B269F-47F3-4B10-8F9F-F61208EA93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A764BD8-A821-443B-A902-06E054F00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2018/11/26/Mon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9B7A2C-601A-45F5-AA2C-32387E07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0505BD0-F073-4757-B44C-61D27EE87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5480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233DDF-BE99-4A25-ADA8-F4A63B939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3A09F5-91E6-4050-80F4-7D8C365724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9D9E8CF-561C-4D81-B8D8-FC0C0F1267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6A2F55A-C150-41A2-B5B9-C85F222EC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2018/11/26/Mon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F8FEE5B-92DA-4CC7-BBE4-A9A718E81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E4F9AAE-387B-4C87-B5F7-90FC379FD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3931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FA61018-9C3C-44F5-AA42-36C7A17DB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17C6EB7-3B7C-48CD-B0FF-71EC29E08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9E5418D-64FF-47DC-BBE1-3319FB252E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04D7378-4CB1-47DD-BF34-D0B391683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9EDD54C-E857-40C2-B99E-819A006028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8CA238C-A1DD-487B-8D42-EFE3DAE54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2018/11/26/Mon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86FED72-2A99-45AE-9935-564B75674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5485435-314B-4491-A881-3E82B9407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0814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F1B776-9C23-46E0-8395-494F1D457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E4DEDE8-5E00-42E0-897C-EBF6AD685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2018/11/26/Mon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EB5402E-B247-4626-AF26-031A16289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150A918-98DE-41EE-92A3-E780602A3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1973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2302CB8-95AF-4B32-A7AE-2D6B42776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2018/11/26/Mon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4F130D2-C692-4E1E-99E2-A59443B6D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0325C49-6657-41EA-8089-C59F42306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9784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BD6DE1-0601-4EC4-80B9-B31AC1575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5174457-6AE9-4EF8-863D-0559488C1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238A40F-94F0-4AF9-A906-4BAF73CCD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384869E-E5FB-4BC6-A757-082A33593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2018/11/26/Mon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E6E7024-4505-428F-8F4F-FDED01E39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F2F56E1-2890-4A70-870C-1E3EE6223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345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922F6C-578F-4C30-A421-000D2BAA6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B086663-4725-4AD0-9305-A19D9C09F3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68B0BEB-7742-4E42-BF5A-B8B319135B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278BBA8-C44E-4793-9E03-91B916ABE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2018/11/26/Mon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2BCB610-0628-4A99-AB48-5D93E0FC9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823B773-8D42-4E68-913E-1084F33FF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184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550187A-A967-4731-B2E6-8A5B8B4BD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9ACCE1F-6D61-4AD1-AD58-E179502CF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B83E56F-76B6-4F5C-9B86-60B1E033AD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BBC31-D3E4-443C-8A9F-52A183C90DBE}" type="datetimeFigureOut">
              <a:rPr lang="zh-CN" altLang="en-US" smtClean="0"/>
              <a:t>2018/11/26/Mon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B551167-47E9-4191-8B35-F18538FC3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4E95A29-9905-46B2-B873-5A178AD172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8645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4000"/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>
            <a:extLst>
              <a:ext uri="{FF2B5EF4-FFF2-40B4-BE49-F238E27FC236}">
                <a16:creationId xmlns:a16="http://schemas.microsoft.com/office/drawing/2014/main" id="{4E154123-DEBA-47B9-9722-AD3161CFD623}"/>
              </a:ext>
            </a:extLst>
          </p:cNvPr>
          <p:cNvSpPr/>
          <p:nvPr/>
        </p:nvSpPr>
        <p:spPr>
          <a:xfrm>
            <a:off x="1209965" y="2708991"/>
            <a:ext cx="8899236" cy="112874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69000">
                <a:schemeClr val="bg1">
                  <a:alpha val="91000"/>
                </a:schemeClr>
              </a:gs>
              <a:gs pos="27000">
                <a:schemeClr val="bg1">
                  <a:alpha val="88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E5193BB7-1C61-488D-BD42-2894373D0663}"/>
              </a:ext>
            </a:extLst>
          </p:cNvPr>
          <p:cNvSpPr txBox="1"/>
          <p:nvPr/>
        </p:nvSpPr>
        <p:spPr>
          <a:xfrm>
            <a:off x="4763030" y="3233905"/>
            <a:ext cx="4861760" cy="58477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网页式排版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B2603DE-E4D6-452E-B1E9-F732BA442742}"/>
              </a:ext>
            </a:extLst>
          </p:cNvPr>
          <p:cNvSpPr/>
          <p:nvPr/>
        </p:nvSpPr>
        <p:spPr>
          <a:xfrm>
            <a:off x="4733881" y="2708991"/>
            <a:ext cx="3303340" cy="506164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设计篇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-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工作型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PPT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版式设计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4E96C171-EEBE-4E8F-BABA-0E1C16B8C1A4}"/>
              </a:ext>
            </a:extLst>
          </p:cNvPr>
          <p:cNvCxnSpPr>
            <a:cxnSpLocks/>
          </p:cNvCxnSpPr>
          <p:nvPr/>
        </p:nvCxnSpPr>
        <p:spPr>
          <a:xfrm>
            <a:off x="4753504" y="2826210"/>
            <a:ext cx="0" cy="956032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lgDash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2351D4B2-AE9A-4AD5-9A83-7870F4DAF8E1}"/>
              </a:ext>
            </a:extLst>
          </p:cNvPr>
          <p:cNvCxnSpPr>
            <a:cxnSpLocks/>
          </p:cNvCxnSpPr>
          <p:nvPr/>
        </p:nvCxnSpPr>
        <p:spPr>
          <a:xfrm>
            <a:off x="4753504" y="3216321"/>
            <a:ext cx="354473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lgDash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组合 4">
            <a:extLst>
              <a:ext uri="{FF2B5EF4-FFF2-40B4-BE49-F238E27FC236}">
                <a16:creationId xmlns:a16="http://schemas.microsoft.com/office/drawing/2014/main" id="{103120A2-336D-4937-9BA5-48ADA509B658}"/>
              </a:ext>
            </a:extLst>
          </p:cNvPr>
          <p:cNvGrpSpPr/>
          <p:nvPr/>
        </p:nvGrpSpPr>
        <p:grpSpPr>
          <a:xfrm>
            <a:off x="3869017" y="2920770"/>
            <a:ext cx="718484" cy="754137"/>
            <a:chOff x="10067925" y="2255837"/>
            <a:chExt cx="515938" cy="584200"/>
          </a:xfrm>
          <a:solidFill>
            <a:schemeClr val="bg1">
              <a:lumMod val="50000"/>
            </a:schemeClr>
          </a:solidFill>
        </p:grpSpPr>
        <p:sp>
          <p:nvSpPr>
            <p:cNvPr id="8" name="Freeform 78">
              <a:extLst>
                <a:ext uri="{FF2B5EF4-FFF2-40B4-BE49-F238E27FC236}">
                  <a16:creationId xmlns:a16="http://schemas.microsoft.com/office/drawing/2014/main" id="{A22BE3D2-10B3-4B22-A4BD-E600C3DD3B7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309225" y="2255837"/>
              <a:ext cx="274638" cy="584200"/>
            </a:xfrm>
            <a:custGeom>
              <a:avLst/>
              <a:gdLst>
                <a:gd name="T0" fmla="*/ 5 w 147"/>
                <a:gd name="T1" fmla="*/ 96 h 314"/>
                <a:gd name="T2" fmla="*/ 5 w 147"/>
                <a:gd name="T3" fmla="*/ 25 h 314"/>
                <a:gd name="T4" fmla="*/ 142 w 147"/>
                <a:gd name="T5" fmla="*/ 25 h 314"/>
                <a:gd name="T6" fmla="*/ 142 w 147"/>
                <a:gd name="T7" fmla="*/ 190 h 314"/>
                <a:gd name="T8" fmla="*/ 5 w 147"/>
                <a:gd name="T9" fmla="*/ 190 h 314"/>
                <a:gd name="T10" fmla="*/ 5 w 147"/>
                <a:gd name="T11" fmla="*/ 128 h 314"/>
                <a:gd name="T12" fmla="*/ 0 w 147"/>
                <a:gd name="T13" fmla="*/ 126 h 314"/>
                <a:gd name="T14" fmla="*/ 0 w 147"/>
                <a:gd name="T15" fmla="*/ 196 h 314"/>
                <a:gd name="T16" fmla="*/ 22 w 147"/>
                <a:gd name="T17" fmla="*/ 196 h 314"/>
                <a:gd name="T18" fmla="*/ 21 w 147"/>
                <a:gd name="T19" fmla="*/ 201 h 314"/>
                <a:gd name="T20" fmla="*/ 11 w 147"/>
                <a:gd name="T21" fmla="*/ 201 h 314"/>
                <a:gd name="T22" fmla="*/ 11 w 147"/>
                <a:gd name="T23" fmla="*/ 213 h 314"/>
                <a:gd name="T24" fmla="*/ 20 w 147"/>
                <a:gd name="T25" fmla="*/ 213 h 314"/>
                <a:gd name="T26" fmla="*/ 5 w 147"/>
                <a:gd name="T27" fmla="*/ 312 h 314"/>
                <a:gd name="T28" fmla="*/ 17 w 147"/>
                <a:gd name="T29" fmla="*/ 314 h 314"/>
                <a:gd name="T30" fmla="*/ 32 w 147"/>
                <a:gd name="T31" fmla="*/ 213 h 314"/>
                <a:gd name="T32" fmla="*/ 67 w 147"/>
                <a:gd name="T33" fmla="*/ 213 h 314"/>
                <a:gd name="T34" fmla="*/ 67 w 147"/>
                <a:gd name="T35" fmla="*/ 223 h 314"/>
                <a:gd name="T36" fmla="*/ 79 w 147"/>
                <a:gd name="T37" fmla="*/ 223 h 314"/>
                <a:gd name="T38" fmla="*/ 79 w 147"/>
                <a:gd name="T39" fmla="*/ 213 h 314"/>
                <a:gd name="T40" fmla="*/ 114 w 147"/>
                <a:gd name="T41" fmla="*/ 213 h 314"/>
                <a:gd name="T42" fmla="*/ 129 w 147"/>
                <a:gd name="T43" fmla="*/ 314 h 314"/>
                <a:gd name="T44" fmla="*/ 141 w 147"/>
                <a:gd name="T45" fmla="*/ 312 h 314"/>
                <a:gd name="T46" fmla="*/ 126 w 147"/>
                <a:gd name="T47" fmla="*/ 213 h 314"/>
                <a:gd name="T48" fmla="*/ 135 w 147"/>
                <a:gd name="T49" fmla="*/ 213 h 314"/>
                <a:gd name="T50" fmla="*/ 135 w 147"/>
                <a:gd name="T51" fmla="*/ 201 h 314"/>
                <a:gd name="T52" fmla="*/ 125 w 147"/>
                <a:gd name="T53" fmla="*/ 201 h 314"/>
                <a:gd name="T54" fmla="*/ 124 w 147"/>
                <a:gd name="T55" fmla="*/ 196 h 314"/>
                <a:gd name="T56" fmla="*/ 147 w 147"/>
                <a:gd name="T57" fmla="*/ 196 h 314"/>
                <a:gd name="T58" fmla="*/ 147 w 147"/>
                <a:gd name="T59" fmla="*/ 193 h 314"/>
                <a:gd name="T60" fmla="*/ 147 w 147"/>
                <a:gd name="T61" fmla="*/ 19 h 314"/>
                <a:gd name="T62" fmla="*/ 79 w 147"/>
                <a:gd name="T63" fmla="*/ 19 h 314"/>
                <a:gd name="T64" fmla="*/ 79 w 147"/>
                <a:gd name="T65" fmla="*/ 0 h 314"/>
                <a:gd name="T66" fmla="*/ 67 w 147"/>
                <a:gd name="T67" fmla="*/ 0 h 314"/>
                <a:gd name="T68" fmla="*/ 67 w 147"/>
                <a:gd name="T69" fmla="*/ 19 h 314"/>
                <a:gd name="T70" fmla="*/ 0 w 147"/>
                <a:gd name="T71" fmla="*/ 19 h 314"/>
                <a:gd name="T72" fmla="*/ 0 w 147"/>
                <a:gd name="T73" fmla="*/ 92 h 314"/>
                <a:gd name="T74" fmla="*/ 5 w 147"/>
                <a:gd name="T75" fmla="*/ 96 h 314"/>
                <a:gd name="T76" fmla="*/ 34 w 147"/>
                <a:gd name="T77" fmla="*/ 201 h 314"/>
                <a:gd name="T78" fmla="*/ 34 w 147"/>
                <a:gd name="T79" fmla="*/ 196 h 314"/>
                <a:gd name="T80" fmla="*/ 67 w 147"/>
                <a:gd name="T81" fmla="*/ 196 h 314"/>
                <a:gd name="T82" fmla="*/ 67 w 147"/>
                <a:gd name="T83" fmla="*/ 201 h 314"/>
                <a:gd name="T84" fmla="*/ 34 w 147"/>
                <a:gd name="T85" fmla="*/ 201 h 314"/>
                <a:gd name="T86" fmla="*/ 113 w 147"/>
                <a:gd name="T87" fmla="*/ 201 h 314"/>
                <a:gd name="T88" fmla="*/ 79 w 147"/>
                <a:gd name="T89" fmla="*/ 201 h 314"/>
                <a:gd name="T90" fmla="*/ 79 w 147"/>
                <a:gd name="T91" fmla="*/ 196 h 314"/>
                <a:gd name="T92" fmla="*/ 112 w 147"/>
                <a:gd name="T93" fmla="*/ 196 h 314"/>
                <a:gd name="T94" fmla="*/ 113 w 147"/>
                <a:gd name="T95" fmla="*/ 201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47" h="314">
                  <a:moveTo>
                    <a:pt x="5" y="96"/>
                  </a:moveTo>
                  <a:cubicBezTo>
                    <a:pt x="5" y="25"/>
                    <a:pt x="5" y="25"/>
                    <a:pt x="5" y="25"/>
                  </a:cubicBezTo>
                  <a:cubicBezTo>
                    <a:pt x="142" y="25"/>
                    <a:pt x="142" y="25"/>
                    <a:pt x="142" y="25"/>
                  </a:cubicBezTo>
                  <a:cubicBezTo>
                    <a:pt x="142" y="190"/>
                    <a:pt x="142" y="190"/>
                    <a:pt x="142" y="190"/>
                  </a:cubicBezTo>
                  <a:cubicBezTo>
                    <a:pt x="5" y="190"/>
                    <a:pt x="5" y="190"/>
                    <a:pt x="5" y="190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4" y="128"/>
                    <a:pt x="2" y="127"/>
                    <a:pt x="0" y="126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22" y="196"/>
                    <a:pt x="22" y="196"/>
                    <a:pt x="22" y="196"/>
                  </a:cubicBezTo>
                  <a:cubicBezTo>
                    <a:pt x="21" y="201"/>
                    <a:pt x="21" y="201"/>
                    <a:pt x="21" y="201"/>
                  </a:cubicBezTo>
                  <a:cubicBezTo>
                    <a:pt x="11" y="201"/>
                    <a:pt x="11" y="201"/>
                    <a:pt x="11" y="201"/>
                  </a:cubicBezTo>
                  <a:cubicBezTo>
                    <a:pt x="11" y="213"/>
                    <a:pt x="11" y="213"/>
                    <a:pt x="11" y="213"/>
                  </a:cubicBezTo>
                  <a:cubicBezTo>
                    <a:pt x="20" y="213"/>
                    <a:pt x="20" y="213"/>
                    <a:pt x="20" y="213"/>
                  </a:cubicBezTo>
                  <a:cubicBezTo>
                    <a:pt x="5" y="312"/>
                    <a:pt x="5" y="312"/>
                    <a:pt x="5" y="312"/>
                  </a:cubicBezTo>
                  <a:cubicBezTo>
                    <a:pt x="17" y="314"/>
                    <a:pt x="17" y="314"/>
                    <a:pt x="17" y="314"/>
                  </a:cubicBezTo>
                  <a:cubicBezTo>
                    <a:pt x="32" y="213"/>
                    <a:pt x="32" y="213"/>
                    <a:pt x="32" y="213"/>
                  </a:cubicBezTo>
                  <a:cubicBezTo>
                    <a:pt x="67" y="213"/>
                    <a:pt x="67" y="213"/>
                    <a:pt x="67" y="213"/>
                  </a:cubicBezTo>
                  <a:cubicBezTo>
                    <a:pt x="67" y="223"/>
                    <a:pt x="67" y="223"/>
                    <a:pt x="67" y="223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13"/>
                    <a:pt x="79" y="213"/>
                    <a:pt x="79" y="213"/>
                  </a:cubicBezTo>
                  <a:cubicBezTo>
                    <a:pt x="114" y="213"/>
                    <a:pt x="114" y="213"/>
                    <a:pt x="114" y="213"/>
                  </a:cubicBezTo>
                  <a:cubicBezTo>
                    <a:pt x="129" y="314"/>
                    <a:pt x="129" y="314"/>
                    <a:pt x="129" y="314"/>
                  </a:cubicBezTo>
                  <a:cubicBezTo>
                    <a:pt x="141" y="312"/>
                    <a:pt x="141" y="312"/>
                    <a:pt x="141" y="312"/>
                  </a:cubicBezTo>
                  <a:cubicBezTo>
                    <a:pt x="126" y="213"/>
                    <a:pt x="126" y="213"/>
                    <a:pt x="126" y="213"/>
                  </a:cubicBezTo>
                  <a:cubicBezTo>
                    <a:pt x="135" y="213"/>
                    <a:pt x="135" y="213"/>
                    <a:pt x="135" y="213"/>
                  </a:cubicBezTo>
                  <a:cubicBezTo>
                    <a:pt x="135" y="201"/>
                    <a:pt x="135" y="201"/>
                    <a:pt x="135" y="201"/>
                  </a:cubicBezTo>
                  <a:cubicBezTo>
                    <a:pt x="125" y="201"/>
                    <a:pt x="125" y="201"/>
                    <a:pt x="125" y="201"/>
                  </a:cubicBezTo>
                  <a:cubicBezTo>
                    <a:pt x="124" y="196"/>
                    <a:pt x="124" y="196"/>
                    <a:pt x="124" y="196"/>
                  </a:cubicBezTo>
                  <a:cubicBezTo>
                    <a:pt x="147" y="196"/>
                    <a:pt x="147" y="196"/>
                    <a:pt x="147" y="196"/>
                  </a:cubicBezTo>
                  <a:cubicBezTo>
                    <a:pt x="147" y="193"/>
                    <a:pt x="147" y="193"/>
                    <a:pt x="147" y="193"/>
                  </a:cubicBezTo>
                  <a:cubicBezTo>
                    <a:pt x="147" y="19"/>
                    <a:pt x="147" y="19"/>
                    <a:pt x="147" y="19"/>
                  </a:cubicBezTo>
                  <a:cubicBezTo>
                    <a:pt x="79" y="19"/>
                    <a:pt x="79" y="19"/>
                    <a:pt x="79" y="19"/>
                  </a:cubicBezTo>
                  <a:cubicBezTo>
                    <a:pt x="79" y="0"/>
                    <a:pt x="79" y="0"/>
                    <a:pt x="79" y="0"/>
                  </a:cubicBezTo>
                  <a:cubicBezTo>
                    <a:pt x="67" y="0"/>
                    <a:pt x="67" y="0"/>
                    <a:pt x="67" y="0"/>
                  </a:cubicBezTo>
                  <a:cubicBezTo>
                    <a:pt x="67" y="19"/>
                    <a:pt x="67" y="19"/>
                    <a:pt x="67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92"/>
                    <a:pt x="0" y="92"/>
                    <a:pt x="0" y="92"/>
                  </a:cubicBezTo>
                  <a:cubicBezTo>
                    <a:pt x="2" y="94"/>
                    <a:pt x="4" y="95"/>
                    <a:pt x="5" y="96"/>
                  </a:cubicBezTo>
                  <a:close/>
                  <a:moveTo>
                    <a:pt x="34" y="201"/>
                  </a:moveTo>
                  <a:cubicBezTo>
                    <a:pt x="34" y="196"/>
                    <a:pt x="34" y="196"/>
                    <a:pt x="34" y="196"/>
                  </a:cubicBezTo>
                  <a:cubicBezTo>
                    <a:pt x="67" y="196"/>
                    <a:pt x="67" y="196"/>
                    <a:pt x="67" y="196"/>
                  </a:cubicBezTo>
                  <a:cubicBezTo>
                    <a:pt x="67" y="201"/>
                    <a:pt x="67" y="201"/>
                    <a:pt x="67" y="201"/>
                  </a:cubicBezTo>
                  <a:lnTo>
                    <a:pt x="34" y="201"/>
                  </a:lnTo>
                  <a:close/>
                  <a:moveTo>
                    <a:pt x="113" y="201"/>
                  </a:moveTo>
                  <a:cubicBezTo>
                    <a:pt x="79" y="201"/>
                    <a:pt x="79" y="201"/>
                    <a:pt x="79" y="201"/>
                  </a:cubicBezTo>
                  <a:cubicBezTo>
                    <a:pt x="79" y="196"/>
                    <a:pt x="79" y="196"/>
                    <a:pt x="79" y="196"/>
                  </a:cubicBezTo>
                  <a:cubicBezTo>
                    <a:pt x="112" y="196"/>
                    <a:pt x="112" y="196"/>
                    <a:pt x="112" y="196"/>
                  </a:cubicBezTo>
                  <a:lnTo>
                    <a:pt x="113" y="2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0" name="Freeform 79">
              <a:extLst>
                <a:ext uri="{FF2B5EF4-FFF2-40B4-BE49-F238E27FC236}">
                  <a16:creationId xmlns:a16="http://schemas.microsoft.com/office/drawing/2014/main" id="{F853B1AE-C468-4F05-8D58-537DB8A2380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77488" y="2365374"/>
              <a:ext cx="171450" cy="188913"/>
            </a:xfrm>
            <a:custGeom>
              <a:avLst/>
              <a:gdLst>
                <a:gd name="T0" fmla="*/ 70 w 92"/>
                <a:gd name="T1" fmla="*/ 93 h 101"/>
                <a:gd name="T2" fmla="*/ 70 w 92"/>
                <a:gd name="T3" fmla="*/ 93 h 101"/>
                <a:gd name="T4" fmla="*/ 71 w 92"/>
                <a:gd name="T5" fmla="*/ 91 h 101"/>
                <a:gd name="T6" fmla="*/ 78 w 92"/>
                <a:gd name="T7" fmla="*/ 79 h 101"/>
                <a:gd name="T8" fmla="*/ 79 w 92"/>
                <a:gd name="T9" fmla="*/ 68 h 101"/>
                <a:gd name="T10" fmla="*/ 74 w 92"/>
                <a:gd name="T11" fmla="*/ 63 h 101"/>
                <a:gd name="T12" fmla="*/ 67 w 92"/>
                <a:gd name="T13" fmla="*/ 63 h 101"/>
                <a:gd name="T14" fmla="*/ 52 w 92"/>
                <a:gd name="T15" fmla="*/ 69 h 101"/>
                <a:gd name="T16" fmla="*/ 25 w 92"/>
                <a:gd name="T17" fmla="*/ 78 h 101"/>
                <a:gd name="T18" fmla="*/ 14 w 92"/>
                <a:gd name="T19" fmla="*/ 79 h 101"/>
                <a:gd name="T20" fmla="*/ 11 w 92"/>
                <a:gd name="T21" fmla="*/ 76 h 101"/>
                <a:gd name="T22" fmla="*/ 22 w 92"/>
                <a:gd name="T23" fmla="*/ 56 h 101"/>
                <a:gd name="T24" fmla="*/ 27 w 92"/>
                <a:gd name="T25" fmla="*/ 49 h 101"/>
                <a:gd name="T26" fmla="*/ 25 w 92"/>
                <a:gd name="T27" fmla="*/ 44 h 101"/>
                <a:gd name="T28" fmla="*/ 31 w 92"/>
                <a:gd name="T29" fmla="*/ 43 h 101"/>
                <a:gd name="T30" fmla="*/ 36 w 92"/>
                <a:gd name="T31" fmla="*/ 36 h 101"/>
                <a:gd name="T32" fmla="*/ 50 w 92"/>
                <a:gd name="T33" fmla="*/ 12 h 101"/>
                <a:gd name="T34" fmla="*/ 49 w 92"/>
                <a:gd name="T35" fmla="*/ 5 h 101"/>
                <a:gd name="T36" fmla="*/ 43 w 92"/>
                <a:gd name="T37" fmla="*/ 1 h 101"/>
                <a:gd name="T38" fmla="*/ 33 w 92"/>
                <a:gd name="T39" fmla="*/ 3 h 101"/>
                <a:gd name="T40" fmla="*/ 20 w 92"/>
                <a:gd name="T41" fmla="*/ 11 h 101"/>
                <a:gd name="T42" fmla="*/ 8 w 92"/>
                <a:gd name="T43" fmla="*/ 21 h 101"/>
                <a:gd name="T44" fmla="*/ 4 w 92"/>
                <a:gd name="T45" fmla="*/ 24 h 101"/>
                <a:gd name="T46" fmla="*/ 6 w 92"/>
                <a:gd name="T47" fmla="*/ 23 h 101"/>
                <a:gd name="T48" fmla="*/ 13 w 92"/>
                <a:gd name="T49" fmla="*/ 25 h 101"/>
                <a:gd name="T50" fmla="*/ 24 w 92"/>
                <a:gd name="T51" fmla="*/ 18 h 101"/>
                <a:gd name="T52" fmla="*/ 37 w 92"/>
                <a:gd name="T53" fmla="*/ 10 h 101"/>
                <a:gd name="T54" fmla="*/ 41 w 92"/>
                <a:gd name="T55" fmla="*/ 9 h 101"/>
                <a:gd name="T56" fmla="*/ 41 w 92"/>
                <a:gd name="T57" fmla="*/ 10 h 101"/>
                <a:gd name="T58" fmla="*/ 28 w 92"/>
                <a:gd name="T59" fmla="*/ 30 h 101"/>
                <a:gd name="T60" fmla="*/ 22 w 92"/>
                <a:gd name="T61" fmla="*/ 39 h 101"/>
                <a:gd name="T62" fmla="*/ 25 w 92"/>
                <a:gd name="T63" fmla="*/ 40 h 101"/>
                <a:gd name="T64" fmla="*/ 22 w 92"/>
                <a:gd name="T65" fmla="*/ 47 h 101"/>
                <a:gd name="T66" fmla="*/ 19 w 92"/>
                <a:gd name="T67" fmla="*/ 45 h 101"/>
                <a:gd name="T68" fmla="*/ 19 w 92"/>
                <a:gd name="T69" fmla="*/ 46 h 101"/>
                <a:gd name="T70" fmla="*/ 6 w 92"/>
                <a:gd name="T71" fmla="*/ 61 h 101"/>
                <a:gd name="T72" fmla="*/ 1 w 92"/>
                <a:gd name="T73" fmla="*/ 75 h 101"/>
                <a:gd name="T74" fmla="*/ 3 w 92"/>
                <a:gd name="T75" fmla="*/ 85 h 101"/>
                <a:gd name="T76" fmla="*/ 12 w 92"/>
                <a:gd name="T77" fmla="*/ 90 h 101"/>
                <a:gd name="T78" fmla="*/ 28 w 92"/>
                <a:gd name="T79" fmla="*/ 89 h 101"/>
                <a:gd name="T80" fmla="*/ 56 w 92"/>
                <a:gd name="T81" fmla="*/ 78 h 101"/>
                <a:gd name="T82" fmla="*/ 69 w 92"/>
                <a:gd name="T83" fmla="*/ 72 h 101"/>
                <a:gd name="T84" fmla="*/ 70 w 92"/>
                <a:gd name="T85" fmla="*/ 75 h 101"/>
                <a:gd name="T86" fmla="*/ 64 w 92"/>
                <a:gd name="T87" fmla="*/ 87 h 101"/>
                <a:gd name="T88" fmla="*/ 63 w 92"/>
                <a:gd name="T89" fmla="*/ 97 h 101"/>
                <a:gd name="T90" fmla="*/ 72 w 92"/>
                <a:gd name="T91" fmla="*/ 100 h 101"/>
                <a:gd name="T92" fmla="*/ 92 w 92"/>
                <a:gd name="T93" fmla="*/ 82 h 101"/>
                <a:gd name="T94" fmla="*/ 70 w 92"/>
                <a:gd name="T95" fmla="*/ 93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92" h="101">
                  <a:moveTo>
                    <a:pt x="70" y="93"/>
                  </a:moveTo>
                  <a:cubicBezTo>
                    <a:pt x="70" y="93"/>
                    <a:pt x="70" y="93"/>
                    <a:pt x="70" y="93"/>
                  </a:cubicBezTo>
                  <a:cubicBezTo>
                    <a:pt x="70" y="93"/>
                    <a:pt x="70" y="92"/>
                    <a:pt x="71" y="91"/>
                  </a:cubicBezTo>
                  <a:cubicBezTo>
                    <a:pt x="73" y="87"/>
                    <a:pt x="76" y="84"/>
                    <a:pt x="78" y="79"/>
                  </a:cubicBezTo>
                  <a:cubicBezTo>
                    <a:pt x="79" y="76"/>
                    <a:pt x="81" y="73"/>
                    <a:pt x="79" y="68"/>
                  </a:cubicBezTo>
                  <a:cubicBezTo>
                    <a:pt x="77" y="66"/>
                    <a:pt x="76" y="64"/>
                    <a:pt x="74" y="63"/>
                  </a:cubicBezTo>
                  <a:cubicBezTo>
                    <a:pt x="71" y="62"/>
                    <a:pt x="69" y="62"/>
                    <a:pt x="67" y="63"/>
                  </a:cubicBezTo>
                  <a:cubicBezTo>
                    <a:pt x="61" y="64"/>
                    <a:pt x="56" y="67"/>
                    <a:pt x="52" y="69"/>
                  </a:cubicBezTo>
                  <a:cubicBezTo>
                    <a:pt x="43" y="73"/>
                    <a:pt x="34" y="77"/>
                    <a:pt x="25" y="78"/>
                  </a:cubicBezTo>
                  <a:cubicBezTo>
                    <a:pt x="21" y="79"/>
                    <a:pt x="17" y="80"/>
                    <a:pt x="14" y="79"/>
                  </a:cubicBezTo>
                  <a:cubicBezTo>
                    <a:pt x="10" y="78"/>
                    <a:pt x="12" y="79"/>
                    <a:pt x="11" y="76"/>
                  </a:cubicBezTo>
                  <a:cubicBezTo>
                    <a:pt x="14" y="65"/>
                    <a:pt x="22" y="56"/>
                    <a:pt x="22" y="56"/>
                  </a:cubicBezTo>
                  <a:cubicBezTo>
                    <a:pt x="22" y="56"/>
                    <a:pt x="24" y="54"/>
                    <a:pt x="27" y="49"/>
                  </a:cubicBezTo>
                  <a:cubicBezTo>
                    <a:pt x="25" y="47"/>
                    <a:pt x="25" y="45"/>
                    <a:pt x="25" y="44"/>
                  </a:cubicBezTo>
                  <a:cubicBezTo>
                    <a:pt x="26" y="43"/>
                    <a:pt x="28" y="43"/>
                    <a:pt x="31" y="43"/>
                  </a:cubicBezTo>
                  <a:cubicBezTo>
                    <a:pt x="32" y="41"/>
                    <a:pt x="34" y="39"/>
                    <a:pt x="36" y="36"/>
                  </a:cubicBezTo>
                  <a:cubicBezTo>
                    <a:pt x="40" y="29"/>
                    <a:pt x="46" y="23"/>
                    <a:pt x="50" y="12"/>
                  </a:cubicBezTo>
                  <a:cubicBezTo>
                    <a:pt x="50" y="10"/>
                    <a:pt x="50" y="8"/>
                    <a:pt x="49" y="5"/>
                  </a:cubicBezTo>
                  <a:cubicBezTo>
                    <a:pt x="47" y="3"/>
                    <a:pt x="45" y="1"/>
                    <a:pt x="43" y="1"/>
                  </a:cubicBezTo>
                  <a:cubicBezTo>
                    <a:pt x="39" y="0"/>
                    <a:pt x="36" y="2"/>
                    <a:pt x="33" y="3"/>
                  </a:cubicBezTo>
                  <a:cubicBezTo>
                    <a:pt x="28" y="5"/>
                    <a:pt x="24" y="8"/>
                    <a:pt x="20" y="11"/>
                  </a:cubicBezTo>
                  <a:cubicBezTo>
                    <a:pt x="16" y="14"/>
                    <a:pt x="12" y="18"/>
                    <a:pt x="8" y="21"/>
                  </a:cubicBezTo>
                  <a:cubicBezTo>
                    <a:pt x="7" y="22"/>
                    <a:pt x="5" y="23"/>
                    <a:pt x="4" y="24"/>
                  </a:cubicBezTo>
                  <a:cubicBezTo>
                    <a:pt x="5" y="24"/>
                    <a:pt x="5" y="23"/>
                    <a:pt x="6" y="23"/>
                  </a:cubicBezTo>
                  <a:cubicBezTo>
                    <a:pt x="9" y="23"/>
                    <a:pt x="11" y="24"/>
                    <a:pt x="13" y="25"/>
                  </a:cubicBezTo>
                  <a:cubicBezTo>
                    <a:pt x="17" y="23"/>
                    <a:pt x="21" y="20"/>
                    <a:pt x="24" y="18"/>
                  </a:cubicBezTo>
                  <a:cubicBezTo>
                    <a:pt x="28" y="15"/>
                    <a:pt x="33" y="12"/>
                    <a:pt x="37" y="10"/>
                  </a:cubicBezTo>
                  <a:cubicBezTo>
                    <a:pt x="38" y="10"/>
                    <a:pt x="40" y="9"/>
                    <a:pt x="41" y="9"/>
                  </a:cubicBezTo>
                  <a:cubicBezTo>
                    <a:pt x="41" y="9"/>
                    <a:pt x="41" y="10"/>
                    <a:pt x="41" y="10"/>
                  </a:cubicBezTo>
                  <a:cubicBezTo>
                    <a:pt x="39" y="17"/>
                    <a:pt x="32" y="24"/>
                    <a:pt x="28" y="30"/>
                  </a:cubicBezTo>
                  <a:cubicBezTo>
                    <a:pt x="26" y="33"/>
                    <a:pt x="24" y="36"/>
                    <a:pt x="22" y="39"/>
                  </a:cubicBezTo>
                  <a:cubicBezTo>
                    <a:pt x="25" y="40"/>
                    <a:pt x="25" y="40"/>
                    <a:pt x="25" y="40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19" y="45"/>
                    <a:pt x="19" y="45"/>
                    <a:pt x="19" y="45"/>
                  </a:cubicBezTo>
                  <a:cubicBezTo>
                    <a:pt x="19" y="45"/>
                    <a:pt x="19" y="45"/>
                    <a:pt x="19" y="46"/>
                  </a:cubicBezTo>
                  <a:cubicBezTo>
                    <a:pt x="15" y="52"/>
                    <a:pt x="11" y="57"/>
                    <a:pt x="6" y="61"/>
                  </a:cubicBezTo>
                  <a:cubicBezTo>
                    <a:pt x="4" y="64"/>
                    <a:pt x="2" y="69"/>
                    <a:pt x="1" y="75"/>
                  </a:cubicBezTo>
                  <a:cubicBezTo>
                    <a:pt x="0" y="78"/>
                    <a:pt x="1" y="82"/>
                    <a:pt x="3" y="85"/>
                  </a:cubicBezTo>
                  <a:cubicBezTo>
                    <a:pt x="6" y="88"/>
                    <a:pt x="9" y="89"/>
                    <a:pt x="12" y="90"/>
                  </a:cubicBezTo>
                  <a:cubicBezTo>
                    <a:pt x="17" y="91"/>
                    <a:pt x="23" y="90"/>
                    <a:pt x="28" y="89"/>
                  </a:cubicBezTo>
                  <a:cubicBezTo>
                    <a:pt x="38" y="86"/>
                    <a:pt x="47" y="82"/>
                    <a:pt x="56" y="78"/>
                  </a:cubicBezTo>
                  <a:cubicBezTo>
                    <a:pt x="61" y="75"/>
                    <a:pt x="65" y="73"/>
                    <a:pt x="69" y="72"/>
                  </a:cubicBezTo>
                  <a:cubicBezTo>
                    <a:pt x="70" y="72"/>
                    <a:pt x="71" y="71"/>
                    <a:pt x="70" y="75"/>
                  </a:cubicBezTo>
                  <a:cubicBezTo>
                    <a:pt x="68" y="79"/>
                    <a:pt x="66" y="83"/>
                    <a:pt x="64" y="87"/>
                  </a:cubicBezTo>
                  <a:cubicBezTo>
                    <a:pt x="63" y="90"/>
                    <a:pt x="61" y="92"/>
                    <a:pt x="63" y="97"/>
                  </a:cubicBezTo>
                  <a:cubicBezTo>
                    <a:pt x="65" y="101"/>
                    <a:pt x="70" y="101"/>
                    <a:pt x="72" y="100"/>
                  </a:cubicBezTo>
                  <a:cubicBezTo>
                    <a:pt x="88" y="92"/>
                    <a:pt x="92" y="83"/>
                    <a:pt x="92" y="82"/>
                  </a:cubicBezTo>
                  <a:cubicBezTo>
                    <a:pt x="91" y="80"/>
                    <a:pt x="82" y="89"/>
                    <a:pt x="70" y="9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1" name="Freeform 80">
              <a:extLst>
                <a:ext uri="{FF2B5EF4-FFF2-40B4-BE49-F238E27FC236}">
                  <a16:creationId xmlns:a16="http://schemas.microsoft.com/office/drawing/2014/main" id="{EA0AD378-8AA5-4071-BB65-08460818734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36213" y="2335212"/>
              <a:ext cx="84138" cy="90488"/>
            </a:xfrm>
            <a:custGeom>
              <a:avLst/>
              <a:gdLst>
                <a:gd name="T0" fmla="*/ 16 w 45"/>
                <a:gd name="T1" fmla="*/ 46 h 48"/>
                <a:gd name="T2" fmla="*/ 22 w 45"/>
                <a:gd name="T3" fmla="*/ 41 h 48"/>
                <a:gd name="T4" fmla="*/ 30 w 45"/>
                <a:gd name="T5" fmla="*/ 21 h 48"/>
                <a:gd name="T6" fmla="*/ 44 w 45"/>
                <a:gd name="T7" fmla="*/ 0 h 48"/>
                <a:gd name="T8" fmla="*/ 27 w 45"/>
                <a:gd name="T9" fmla="*/ 19 h 48"/>
                <a:gd name="T10" fmla="*/ 17 w 45"/>
                <a:gd name="T11" fmla="*/ 41 h 48"/>
                <a:gd name="T12" fmla="*/ 3 w 45"/>
                <a:gd name="T13" fmla="*/ 34 h 48"/>
                <a:gd name="T14" fmla="*/ 0 w 45"/>
                <a:gd name="T15" fmla="*/ 40 h 48"/>
                <a:gd name="T16" fmla="*/ 15 w 45"/>
                <a:gd name="T17" fmla="*/ 48 h 48"/>
                <a:gd name="T18" fmla="*/ 16 w 45"/>
                <a:gd name="T19" fmla="*/ 46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" h="48">
                  <a:moveTo>
                    <a:pt x="16" y="46"/>
                  </a:moveTo>
                  <a:cubicBezTo>
                    <a:pt x="17" y="44"/>
                    <a:pt x="20" y="42"/>
                    <a:pt x="22" y="41"/>
                  </a:cubicBezTo>
                  <a:cubicBezTo>
                    <a:pt x="22" y="35"/>
                    <a:pt x="27" y="27"/>
                    <a:pt x="30" y="21"/>
                  </a:cubicBezTo>
                  <a:cubicBezTo>
                    <a:pt x="39" y="9"/>
                    <a:pt x="45" y="1"/>
                    <a:pt x="44" y="0"/>
                  </a:cubicBezTo>
                  <a:cubicBezTo>
                    <a:pt x="44" y="0"/>
                    <a:pt x="37" y="7"/>
                    <a:pt x="27" y="19"/>
                  </a:cubicBezTo>
                  <a:cubicBezTo>
                    <a:pt x="23" y="25"/>
                    <a:pt x="17" y="30"/>
                    <a:pt x="17" y="41"/>
                  </a:cubicBezTo>
                  <a:cubicBezTo>
                    <a:pt x="3" y="34"/>
                    <a:pt x="3" y="34"/>
                    <a:pt x="3" y="34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15" y="48"/>
                    <a:pt x="15" y="48"/>
                    <a:pt x="15" y="48"/>
                  </a:cubicBezTo>
                  <a:cubicBezTo>
                    <a:pt x="15" y="47"/>
                    <a:pt x="16" y="47"/>
                    <a:pt x="16" y="4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2" name="Freeform 81">
              <a:extLst>
                <a:ext uri="{FF2B5EF4-FFF2-40B4-BE49-F238E27FC236}">
                  <a16:creationId xmlns:a16="http://schemas.microsoft.com/office/drawing/2014/main" id="{28A5F49A-1973-4655-BF02-CFFE686160C1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31463" y="2447924"/>
              <a:ext cx="33338" cy="23813"/>
            </a:xfrm>
            <a:custGeom>
              <a:avLst/>
              <a:gdLst>
                <a:gd name="T0" fmla="*/ 5 w 18"/>
                <a:gd name="T1" fmla="*/ 9 h 13"/>
                <a:gd name="T2" fmla="*/ 17 w 18"/>
                <a:gd name="T3" fmla="*/ 11 h 13"/>
                <a:gd name="T4" fmla="*/ 9 w 18"/>
                <a:gd name="T5" fmla="*/ 2 h 13"/>
                <a:gd name="T6" fmla="*/ 4 w 18"/>
                <a:gd name="T7" fmla="*/ 0 h 13"/>
                <a:gd name="T8" fmla="*/ 0 w 18"/>
                <a:gd name="T9" fmla="*/ 7 h 13"/>
                <a:gd name="T10" fmla="*/ 5 w 18"/>
                <a:gd name="T11" fmla="*/ 9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" h="13">
                  <a:moveTo>
                    <a:pt x="5" y="9"/>
                  </a:moveTo>
                  <a:cubicBezTo>
                    <a:pt x="11" y="12"/>
                    <a:pt x="16" y="13"/>
                    <a:pt x="17" y="11"/>
                  </a:cubicBezTo>
                  <a:cubicBezTo>
                    <a:pt x="18" y="9"/>
                    <a:pt x="14" y="5"/>
                    <a:pt x="9" y="2"/>
                  </a:cubicBezTo>
                  <a:cubicBezTo>
                    <a:pt x="7" y="1"/>
                    <a:pt x="6" y="1"/>
                    <a:pt x="4" y="0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1" y="8"/>
                    <a:pt x="3" y="9"/>
                    <a:pt x="5" y="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3" name="Freeform 82">
              <a:extLst>
                <a:ext uri="{FF2B5EF4-FFF2-40B4-BE49-F238E27FC236}">
                  <a16:creationId xmlns:a16="http://schemas.microsoft.com/office/drawing/2014/main" id="{2A70231B-14C3-4250-9276-46E7DC9F07B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067925" y="2378074"/>
              <a:ext cx="342900" cy="461963"/>
            </a:xfrm>
            <a:custGeom>
              <a:avLst/>
              <a:gdLst>
                <a:gd name="T0" fmla="*/ 9 w 184"/>
                <a:gd name="T1" fmla="*/ 63 h 248"/>
                <a:gd name="T2" fmla="*/ 18 w 184"/>
                <a:gd name="T3" fmla="*/ 64 h 248"/>
                <a:gd name="T4" fmla="*/ 36 w 184"/>
                <a:gd name="T5" fmla="*/ 61 h 248"/>
                <a:gd name="T6" fmla="*/ 37 w 184"/>
                <a:gd name="T7" fmla="*/ 61 h 248"/>
                <a:gd name="T8" fmla="*/ 37 w 184"/>
                <a:gd name="T9" fmla="*/ 82 h 248"/>
                <a:gd name="T10" fmla="*/ 23 w 184"/>
                <a:gd name="T11" fmla="*/ 228 h 248"/>
                <a:gd name="T12" fmla="*/ 38 w 184"/>
                <a:gd name="T13" fmla="*/ 246 h 248"/>
                <a:gd name="T14" fmla="*/ 55 w 184"/>
                <a:gd name="T15" fmla="*/ 231 h 248"/>
                <a:gd name="T16" fmla="*/ 67 w 184"/>
                <a:gd name="T17" fmla="*/ 111 h 248"/>
                <a:gd name="T18" fmla="*/ 78 w 184"/>
                <a:gd name="T19" fmla="*/ 111 h 248"/>
                <a:gd name="T20" fmla="*/ 90 w 184"/>
                <a:gd name="T21" fmla="*/ 232 h 248"/>
                <a:gd name="T22" fmla="*/ 108 w 184"/>
                <a:gd name="T23" fmla="*/ 247 h 248"/>
                <a:gd name="T24" fmla="*/ 123 w 184"/>
                <a:gd name="T25" fmla="*/ 229 h 248"/>
                <a:gd name="T26" fmla="*/ 109 w 184"/>
                <a:gd name="T27" fmla="*/ 82 h 248"/>
                <a:gd name="T28" fmla="*/ 109 w 184"/>
                <a:gd name="T29" fmla="*/ 41 h 248"/>
                <a:gd name="T30" fmla="*/ 123 w 184"/>
                <a:gd name="T31" fmla="*/ 52 h 248"/>
                <a:gd name="T32" fmla="*/ 146 w 184"/>
                <a:gd name="T33" fmla="*/ 60 h 248"/>
                <a:gd name="T34" fmla="*/ 147 w 184"/>
                <a:gd name="T35" fmla="*/ 60 h 248"/>
                <a:gd name="T36" fmla="*/ 165 w 184"/>
                <a:gd name="T37" fmla="*/ 54 h 248"/>
                <a:gd name="T38" fmla="*/ 181 w 184"/>
                <a:gd name="T39" fmla="*/ 36 h 248"/>
                <a:gd name="T40" fmla="*/ 178 w 184"/>
                <a:gd name="T41" fmla="*/ 22 h 248"/>
                <a:gd name="T42" fmla="*/ 163 w 184"/>
                <a:gd name="T43" fmla="*/ 25 h 248"/>
                <a:gd name="T44" fmla="*/ 154 w 184"/>
                <a:gd name="T45" fmla="*/ 36 h 248"/>
                <a:gd name="T46" fmla="*/ 146 w 184"/>
                <a:gd name="T47" fmla="*/ 38 h 248"/>
                <a:gd name="T48" fmla="*/ 134 w 184"/>
                <a:gd name="T49" fmla="*/ 34 h 248"/>
                <a:gd name="T50" fmla="*/ 115 w 184"/>
                <a:gd name="T51" fmla="*/ 16 h 248"/>
                <a:gd name="T52" fmla="*/ 109 w 184"/>
                <a:gd name="T53" fmla="*/ 8 h 248"/>
                <a:gd name="T54" fmla="*/ 108 w 184"/>
                <a:gd name="T55" fmla="*/ 7 h 248"/>
                <a:gd name="T56" fmla="*/ 98 w 184"/>
                <a:gd name="T57" fmla="*/ 0 h 248"/>
                <a:gd name="T58" fmla="*/ 47 w 184"/>
                <a:gd name="T59" fmla="*/ 0 h 248"/>
                <a:gd name="T60" fmla="*/ 44 w 184"/>
                <a:gd name="T61" fmla="*/ 1 h 248"/>
                <a:gd name="T62" fmla="*/ 43 w 184"/>
                <a:gd name="T63" fmla="*/ 1 h 248"/>
                <a:gd name="T64" fmla="*/ 31 w 184"/>
                <a:gd name="T65" fmla="*/ 9 h 248"/>
                <a:gd name="T66" fmla="*/ 12 w 184"/>
                <a:gd name="T67" fmla="*/ 26 h 248"/>
                <a:gd name="T68" fmla="*/ 4 w 184"/>
                <a:gd name="T69" fmla="*/ 37 h 248"/>
                <a:gd name="T70" fmla="*/ 0 w 184"/>
                <a:gd name="T71" fmla="*/ 49 h 248"/>
                <a:gd name="T72" fmla="*/ 2 w 184"/>
                <a:gd name="T73" fmla="*/ 56 h 248"/>
                <a:gd name="T74" fmla="*/ 9 w 184"/>
                <a:gd name="T75" fmla="*/ 63 h 248"/>
                <a:gd name="T76" fmla="*/ 37 w 184"/>
                <a:gd name="T77" fmla="*/ 31 h 248"/>
                <a:gd name="T78" fmla="*/ 37 w 184"/>
                <a:gd name="T79" fmla="*/ 38 h 248"/>
                <a:gd name="T80" fmla="*/ 30 w 184"/>
                <a:gd name="T81" fmla="*/ 41 h 248"/>
                <a:gd name="T82" fmla="*/ 27 w 184"/>
                <a:gd name="T83" fmla="*/ 42 h 248"/>
                <a:gd name="T84" fmla="*/ 37 w 184"/>
                <a:gd name="T85" fmla="*/ 31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84" h="248">
                  <a:moveTo>
                    <a:pt x="9" y="63"/>
                  </a:moveTo>
                  <a:cubicBezTo>
                    <a:pt x="12" y="64"/>
                    <a:pt x="15" y="64"/>
                    <a:pt x="18" y="64"/>
                  </a:cubicBezTo>
                  <a:cubicBezTo>
                    <a:pt x="23" y="64"/>
                    <a:pt x="29" y="63"/>
                    <a:pt x="36" y="61"/>
                  </a:cubicBezTo>
                  <a:cubicBezTo>
                    <a:pt x="36" y="61"/>
                    <a:pt x="37" y="61"/>
                    <a:pt x="37" y="61"/>
                  </a:cubicBezTo>
                  <a:cubicBezTo>
                    <a:pt x="37" y="82"/>
                    <a:pt x="37" y="82"/>
                    <a:pt x="37" y="82"/>
                  </a:cubicBezTo>
                  <a:cubicBezTo>
                    <a:pt x="23" y="228"/>
                    <a:pt x="23" y="228"/>
                    <a:pt x="23" y="228"/>
                  </a:cubicBezTo>
                  <a:cubicBezTo>
                    <a:pt x="22" y="237"/>
                    <a:pt x="29" y="245"/>
                    <a:pt x="38" y="246"/>
                  </a:cubicBezTo>
                  <a:cubicBezTo>
                    <a:pt x="47" y="247"/>
                    <a:pt x="55" y="240"/>
                    <a:pt x="55" y="231"/>
                  </a:cubicBezTo>
                  <a:cubicBezTo>
                    <a:pt x="67" y="111"/>
                    <a:pt x="67" y="111"/>
                    <a:pt x="67" y="111"/>
                  </a:cubicBezTo>
                  <a:cubicBezTo>
                    <a:pt x="78" y="111"/>
                    <a:pt x="78" y="111"/>
                    <a:pt x="78" y="111"/>
                  </a:cubicBezTo>
                  <a:cubicBezTo>
                    <a:pt x="90" y="232"/>
                    <a:pt x="90" y="232"/>
                    <a:pt x="90" y="232"/>
                  </a:cubicBezTo>
                  <a:cubicBezTo>
                    <a:pt x="91" y="241"/>
                    <a:pt x="99" y="248"/>
                    <a:pt x="108" y="247"/>
                  </a:cubicBezTo>
                  <a:cubicBezTo>
                    <a:pt x="117" y="246"/>
                    <a:pt x="124" y="238"/>
                    <a:pt x="123" y="229"/>
                  </a:cubicBezTo>
                  <a:cubicBezTo>
                    <a:pt x="109" y="82"/>
                    <a:pt x="109" y="82"/>
                    <a:pt x="109" y="82"/>
                  </a:cubicBezTo>
                  <a:cubicBezTo>
                    <a:pt x="109" y="41"/>
                    <a:pt x="109" y="41"/>
                    <a:pt x="109" y="41"/>
                  </a:cubicBezTo>
                  <a:cubicBezTo>
                    <a:pt x="113" y="45"/>
                    <a:pt x="117" y="49"/>
                    <a:pt x="123" y="52"/>
                  </a:cubicBezTo>
                  <a:cubicBezTo>
                    <a:pt x="129" y="56"/>
                    <a:pt x="137" y="60"/>
                    <a:pt x="146" y="60"/>
                  </a:cubicBezTo>
                  <a:cubicBezTo>
                    <a:pt x="146" y="60"/>
                    <a:pt x="146" y="60"/>
                    <a:pt x="147" y="60"/>
                  </a:cubicBezTo>
                  <a:cubicBezTo>
                    <a:pt x="153" y="60"/>
                    <a:pt x="159" y="58"/>
                    <a:pt x="165" y="54"/>
                  </a:cubicBezTo>
                  <a:cubicBezTo>
                    <a:pt x="171" y="50"/>
                    <a:pt x="177" y="44"/>
                    <a:pt x="181" y="36"/>
                  </a:cubicBezTo>
                  <a:cubicBezTo>
                    <a:pt x="184" y="32"/>
                    <a:pt x="183" y="25"/>
                    <a:pt x="178" y="22"/>
                  </a:cubicBezTo>
                  <a:cubicBezTo>
                    <a:pt x="173" y="19"/>
                    <a:pt x="166" y="20"/>
                    <a:pt x="163" y="25"/>
                  </a:cubicBezTo>
                  <a:cubicBezTo>
                    <a:pt x="160" y="31"/>
                    <a:pt x="157" y="34"/>
                    <a:pt x="154" y="36"/>
                  </a:cubicBezTo>
                  <a:cubicBezTo>
                    <a:pt x="151" y="38"/>
                    <a:pt x="149" y="38"/>
                    <a:pt x="146" y="38"/>
                  </a:cubicBezTo>
                  <a:cubicBezTo>
                    <a:pt x="143" y="38"/>
                    <a:pt x="139" y="37"/>
                    <a:pt x="134" y="34"/>
                  </a:cubicBezTo>
                  <a:cubicBezTo>
                    <a:pt x="127" y="30"/>
                    <a:pt x="120" y="22"/>
                    <a:pt x="115" y="16"/>
                  </a:cubicBezTo>
                  <a:cubicBezTo>
                    <a:pt x="112" y="13"/>
                    <a:pt x="110" y="10"/>
                    <a:pt x="109" y="8"/>
                  </a:cubicBezTo>
                  <a:cubicBezTo>
                    <a:pt x="108" y="8"/>
                    <a:pt x="108" y="7"/>
                    <a:pt x="108" y="7"/>
                  </a:cubicBezTo>
                  <a:cubicBezTo>
                    <a:pt x="106" y="3"/>
                    <a:pt x="103" y="0"/>
                    <a:pt x="98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46" y="0"/>
                    <a:pt x="45" y="0"/>
                    <a:pt x="44" y="1"/>
                  </a:cubicBezTo>
                  <a:cubicBezTo>
                    <a:pt x="44" y="1"/>
                    <a:pt x="43" y="1"/>
                    <a:pt x="43" y="1"/>
                  </a:cubicBezTo>
                  <a:cubicBezTo>
                    <a:pt x="38" y="3"/>
                    <a:pt x="35" y="5"/>
                    <a:pt x="31" y="9"/>
                  </a:cubicBezTo>
                  <a:cubicBezTo>
                    <a:pt x="24" y="13"/>
                    <a:pt x="17" y="20"/>
                    <a:pt x="12" y="26"/>
                  </a:cubicBezTo>
                  <a:cubicBezTo>
                    <a:pt x="9" y="30"/>
                    <a:pt x="6" y="33"/>
                    <a:pt x="4" y="37"/>
                  </a:cubicBezTo>
                  <a:cubicBezTo>
                    <a:pt x="2" y="40"/>
                    <a:pt x="1" y="44"/>
                    <a:pt x="0" y="49"/>
                  </a:cubicBezTo>
                  <a:cubicBezTo>
                    <a:pt x="0" y="51"/>
                    <a:pt x="1" y="53"/>
                    <a:pt x="2" y="56"/>
                  </a:cubicBezTo>
                  <a:cubicBezTo>
                    <a:pt x="3" y="59"/>
                    <a:pt x="6" y="62"/>
                    <a:pt x="9" y="63"/>
                  </a:cubicBezTo>
                  <a:close/>
                  <a:moveTo>
                    <a:pt x="37" y="31"/>
                  </a:moveTo>
                  <a:cubicBezTo>
                    <a:pt x="37" y="38"/>
                    <a:pt x="37" y="38"/>
                    <a:pt x="37" y="38"/>
                  </a:cubicBezTo>
                  <a:cubicBezTo>
                    <a:pt x="34" y="39"/>
                    <a:pt x="32" y="40"/>
                    <a:pt x="30" y="41"/>
                  </a:cubicBezTo>
                  <a:cubicBezTo>
                    <a:pt x="29" y="41"/>
                    <a:pt x="28" y="41"/>
                    <a:pt x="27" y="42"/>
                  </a:cubicBezTo>
                  <a:cubicBezTo>
                    <a:pt x="30" y="38"/>
                    <a:pt x="33" y="34"/>
                    <a:pt x="37" y="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4" name="Oval 83">
              <a:extLst>
                <a:ext uri="{FF2B5EF4-FFF2-40B4-BE49-F238E27FC236}">
                  <a16:creationId xmlns:a16="http://schemas.microsoft.com/office/drawing/2014/main" id="{269336AB-F825-4A2B-8FD2-44E0FA142D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72700" y="2257424"/>
              <a:ext cx="111125" cy="111125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93311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>
            <a:extLst>
              <a:ext uri="{FF2B5EF4-FFF2-40B4-BE49-F238E27FC236}">
                <a16:creationId xmlns:a16="http://schemas.microsoft.com/office/drawing/2014/main" id="{7492C85E-52D5-4353-A37E-3E9F4823F8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5268" y="1091959"/>
            <a:ext cx="7021463" cy="4487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1276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>
            <a:extLst>
              <a:ext uri="{FF2B5EF4-FFF2-40B4-BE49-F238E27FC236}">
                <a16:creationId xmlns:a16="http://schemas.microsoft.com/office/drawing/2014/main" id="{207A55B9-5DDD-44E2-8F99-F2E7BDBC21DC}"/>
              </a:ext>
            </a:extLst>
          </p:cNvPr>
          <p:cNvSpPr/>
          <p:nvPr/>
        </p:nvSpPr>
        <p:spPr>
          <a:xfrm>
            <a:off x="0" y="0"/>
            <a:ext cx="12192000" cy="369893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B5AAFD21-C41B-412B-9922-77E45AE2CB92}"/>
              </a:ext>
            </a:extLst>
          </p:cNvPr>
          <p:cNvSpPr/>
          <p:nvPr/>
        </p:nvSpPr>
        <p:spPr>
          <a:xfrm>
            <a:off x="1126832" y="1963713"/>
            <a:ext cx="388150" cy="3881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801F6101-A1B5-44D4-8D4F-13D6C4BB1F4A}"/>
              </a:ext>
            </a:extLst>
          </p:cNvPr>
          <p:cNvSpPr/>
          <p:nvPr/>
        </p:nvSpPr>
        <p:spPr>
          <a:xfrm>
            <a:off x="2018194" y="1963713"/>
            <a:ext cx="388150" cy="3881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BDA4A21-D23F-409F-B389-332CFBDCB1D0}"/>
              </a:ext>
            </a:extLst>
          </p:cNvPr>
          <p:cNvSpPr/>
          <p:nvPr/>
        </p:nvSpPr>
        <p:spPr>
          <a:xfrm>
            <a:off x="2463875" y="1963713"/>
            <a:ext cx="388150" cy="3881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A815345B-CD94-4B63-B7D2-8EFE57DBCBF1}"/>
              </a:ext>
            </a:extLst>
          </p:cNvPr>
          <p:cNvSpPr/>
          <p:nvPr/>
        </p:nvSpPr>
        <p:spPr>
          <a:xfrm>
            <a:off x="2909554" y="1963713"/>
            <a:ext cx="388150" cy="3881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4B3FA29E-007E-4E2A-A395-37D62E7ADE4C}"/>
              </a:ext>
            </a:extLst>
          </p:cNvPr>
          <p:cNvSpPr/>
          <p:nvPr/>
        </p:nvSpPr>
        <p:spPr>
          <a:xfrm>
            <a:off x="1572513" y="1963713"/>
            <a:ext cx="388150" cy="3881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grpSp>
        <p:nvGrpSpPr>
          <p:cNvPr id="61" name="组合 60">
            <a:extLst>
              <a:ext uri="{FF2B5EF4-FFF2-40B4-BE49-F238E27FC236}">
                <a16:creationId xmlns:a16="http://schemas.microsoft.com/office/drawing/2014/main" id="{7678EE06-AE0E-4504-A8CD-668FCEF9B21E}"/>
              </a:ext>
            </a:extLst>
          </p:cNvPr>
          <p:cNvGrpSpPr/>
          <p:nvPr/>
        </p:nvGrpSpPr>
        <p:grpSpPr>
          <a:xfrm>
            <a:off x="1119917" y="2483512"/>
            <a:ext cx="3955875" cy="682566"/>
            <a:chOff x="6557997" y="1815607"/>
            <a:chExt cx="3955875" cy="682566"/>
          </a:xfrm>
        </p:grpSpPr>
        <p:sp>
          <p:nvSpPr>
            <p:cNvPr id="10" name="矩形 9">
              <a:extLst>
                <a:ext uri="{FF2B5EF4-FFF2-40B4-BE49-F238E27FC236}">
                  <a16:creationId xmlns:a16="http://schemas.microsoft.com/office/drawing/2014/main" id="{D6E4F301-27B6-41EF-9D4A-AE5899903637}"/>
                </a:ext>
              </a:extLst>
            </p:cNvPr>
            <p:cNvSpPr/>
            <p:nvPr/>
          </p:nvSpPr>
          <p:spPr>
            <a:xfrm>
              <a:off x="6557997" y="1815607"/>
              <a:ext cx="3955875" cy="9426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9" name="矩形 38">
              <a:extLst>
                <a:ext uri="{FF2B5EF4-FFF2-40B4-BE49-F238E27FC236}">
                  <a16:creationId xmlns:a16="http://schemas.microsoft.com/office/drawing/2014/main" id="{A47B2688-4FCE-4494-9991-12009B3EEB03}"/>
                </a:ext>
              </a:extLst>
            </p:cNvPr>
            <p:cNvSpPr/>
            <p:nvPr/>
          </p:nvSpPr>
          <p:spPr>
            <a:xfrm>
              <a:off x="6557997" y="2011707"/>
              <a:ext cx="3955875" cy="9426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0" name="矩形 39">
              <a:extLst>
                <a:ext uri="{FF2B5EF4-FFF2-40B4-BE49-F238E27FC236}">
                  <a16:creationId xmlns:a16="http://schemas.microsoft.com/office/drawing/2014/main" id="{780C6FD9-0E19-4CC2-A62D-63E2E82E6481}"/>
                </a:ext>
              </a:extLst>
            </p:cNvPr>
            <p:cNvSpPr/>
            <p:nvPr/>
          </p:nvSpPr>
          <p:spPr>
            <a:xfrm>
              <a:off x="6557997" y="2207807"/>
              <a:ext cx="3955875" cy="9426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1" name="矩形 40">
              <a:extLst>
                <a:ext uri="{FF2B5EF4-FFF2-40B4-BE49-F238E27FC236}">
                  <a16:creationId xmlns:a16="http://schemas.microsoft.com/office/drawing/2014/main" id="{536E07BE-0DEF-4340-BB10-CF406349A15C}"/>
                </a:ext>
              </a:extLst>
            </p:cNvPr>
            <p:cNvSpPr/>
            <p:nvPr/>
          </p:nvSpPr>
          <p:spPr>
            <a:xfrm>
              <a:off x="6557997" y="2403907"/>
              <a:ext cx="3431085" cy="9426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67" name="矩形 66">
            <a:extLst>
              <a:ext uri="{FF2B5EF4-FFF2-40B4-BE49-F238E27FC236}">
                <a16:creationId xmlns:a16="http://schemas.microsoft.com/office/drawing/2014/main" id="{C0A5E684-A19A-4324-9FAE-E333438DF397}"/>
              </a:ext>
            </a:extLst>
          </p:cNvPr>
          <p:cNvSpPr/>
          <p:nvPr/>
        </p:nvSpPr>
        <p:spPr>
          <a:xfrm>
            <a:off x="11442313" y="6562687"/>
            <a:ext cx="313124" cy="5829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7" name="直接连接符 36">
            <a:extLst>
              <a:ext uri="{FF2B5EF4-FFF2-40B4-BE49-F238E27FC236}">
                <a16:creationId xmlns:a16="http://schemas.microsoft.com/office/drawing/2014/main" id="{497E0349-4768-4EB6-BCC4-BB122B7016DA}"/>
              </a:ext>
            </a:extLst>
          </p:cNvPr>
          <p:cNvCxnSpPr>
            <a:cxnSpLocks/>
          </p:cNvCxnSpPr>
          <p:nvPr/>
        </p:nvCxnSpPr>
        <p:spPr>
          <a:xfrm flipV="1">
            <a:off x="5757015" y="432208"/>
            <a:ext cx="0" cy="2892883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8" name="组合 67">
            <a:extLst>
              <a:ext uri="{FF2B5EF4-FFF2-40B4-BE49-F238E27FC236}">
                <a16:creationId xmlns:a16="http://schemas.microsoft.com/office/drawing/2014/main" id="{568D05D6-7DC8-40D1-A58B-298BD29D1C68}"/>
              </a:ext>
            </a:extLst>
          </p:cNvPr>
          <p:cNvGrpSpPr/>
          <p:nvPr/>
        </p:nvGrpSpPr>
        <p:grpSpPr>
          <a:xfrm>
            <a:off x="1568495" y="4214492"/>
            <a:ext cx="1341059" cy="1344267"/>
            <a:chOff x="1510966" y="4069565"/>
            <a:chExt cx="1990725" cy="1995487"/>
          </a:xfrm>
        </p:grpSpPr>
        <p:sp>
          <p:nvSpPr>
            <p:cNvPr id="70" name="AutoShape 3">
              <a:extLst>
                <a:ext uri="{FF2B5EF4-FFF2-40B4-BE49-F238E27FC236}">
                  <a16:creationId xmlns:a16="http://schemas.microsoft.com/office/drawing/2014/main" id="{8D9B93BE-97DB-414E-A652-BDA7843F26B0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510966" y="4069565"/>
              <a:ext cx="1990725" cy="19954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1" name="Freeform 5">
              <a:extLst>
                <a:ext uri="{FF2B5EF4-FFF2-40B4-BE49-F238E27FC236}">
                  <a16:creationId xmlns:a16="http://schemas.microsoft.com/office/drawing/2014/main" id="{AAB20AA7-7386-4E2D-B88A-8BC4798F611A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7866" y="4333090"/>
              <a:ext cx="801688" cy="1465262"/>
            </a:xfrm>
            <a:custGeom>
              <a:avLst/>
              <a:gdLst>
                <a:gd name="T0" fmla="*/ 381 w 505"/>
                <a:gd name="T1" fmla="*/ 402 h 923"/>
                <a:gd name="T2" fmla="*/ 451 w 505"/>
                <a:gd name="T3" fmla="*/ 402 h 923"/>
                <a:gd name="T4" fmla="*/ 352 w 505"/>
                <a:gd name="T5" fmla="*/ 230 h 923"/>
                <a:gd name="T6" fmla="*/ 386 w 505"/>
                <a:gd name="T7" fmla="*/ 230 h 923"/>
                <a:gd name="T8" fmla="*/ 253 w 505"/>
                <a:gd name="T9" fmla="*/ 0 h 923"/>
                <a:gd name="T10" fmla="*/ 121 w 505"/>
                <a:gd name="T11" fmla="*/ 230 h 923"/>
                <a:gd name="T12" fmla="*/ 153 w 505"/>
                <a:gd name="T13" fmla="*/ 230 h 923"/>
                <a:gd name="T14" fmla="*/ 54 w 505"/>
                <a:gd name="T15" fmla="*/ 402 h 923"/>
                <a:gd name="T16" fmla="*/ 124 w 505"/>
                <a:gd name="T17" fmla="*/ 402 h 923"/>
                <a:gd name="T18" fmla="*/ 0 w 505"/>
                <a:gd name="T19" fmla="*/ 618 h 923"/>
                <a:gd name="T20" fmla="*/ 225 w 505"/>
                <a:gd name="T21" fmla="*/ 618 h 923"/>
                <a:gd name="T22" fmla="*/ 225 w 505"/>
                <a:gd name="T23" fmla="*/ 923 h 923"/>
                <a:gd name="T24" fmla="*/ 280 w 505"/>
                <a:gd name="T25" fmla="*/ 923 h 923"/>
                <a:gd name="T26" fmla="*/ 280 w 505"/>
                <a:gd name="T27" fmla="*/ 618 h 923"/>
                <a:gd name="T28" fmla="*/ 505 w 505"/>
                <a:gd name="T29" fmla="*/ 618 h 923"/>
                <a:gd name="T30" fmla="*/ 381 w 505"/>
                <a:gd name="T31" fmla="*/ 402 h 9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05" h="923">
                  <a:moveTo>
                    <a:pt x="381" y="402"/>
                  </a:moveTo>
                  <a:lnTo>
                    <a:pt x="451" y="402"/>
                  </a:lnTo>
                  <a:lnTo>
                    <a:pt x="352" y="230"/>
                  </a:lnTo>
                  <a:lnTo>
                    <a:pt x="386" y="230"/>
                  </a:lnTo>
                  <a:lnTo>
                    <a:pt x="253" y="0"/>
                  </a:lnTo>
                  <a:lnTo>
                    <a:pt x="121" y="230"/>
                  </a:lnTo>
                  <a:lnTo>
                    <a:pt x="153" y="230"/>
                  </a:lnTo>
                  <a:lnTo>
                    <a:pt x="54" y="402"/>
                  </a:lnTo>
                  <a:lnTo>
                    <a:pt x="124" y="402"/>
                  </a:lnTo>
                  <a:lnTo>
                    <a:pt x="0" y="618"/>
                  </a:lnTo>
                  <a:lnTo>
                    <a:pt x="225" y="618"/>
                  </a:lnTo>
                  <a:lnTo>
                    <a:pt x="225" y="923"/>
                  </a:lnTo>
                  <a:lnTo>
                    <a:pt x="280" y="923"/>
                  </a:lnTo>
                  <a:lnTo>
                    <a:pt x="280" y="618"/>
                  </a:lnTo>
                  <a:lnTo>
                    <a:pt x="505" y="618"/>
                  </a:lnTo>
                  <a:lnTo>
                    <a:pt x="381" y="402"/>
                  </a:lnTo>
                  <a:close/>
                </a:path>
              </a:pathLst>
            </a:custGeom>
            <a:solidFill>
              <a:srgbClr val="9E9E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2" name="Freeform 6">
              <a:extLst>
                <a:ext uri="{FF2B5EF4-FFF2-40B4-BE49-F238E27FC236}">
                  <a16:creationId xmlns:a16="http://schemas.microsoft.com/office/drawing/2014/main" id="{FEE99FF2-667F-4FB4-9161-69539B7F068A}"/>
                </a:ext>
              </a:extLst>
            </p:cNvPr>
            <p:cNvSpPr>
              <a:spLocks/>
            </p:cNvSpPr>
            <p:nvPr/>
          </p:nvSpPr>
          <p:spPr bwMode="auto">
            <a:xfrm>
              <a:off x="1876091" y="5749140"/>
              <a:ext cx="1265238" cy="247650"/>
            </a:xfrm>
            <a:custGeom>
              <a:avLst/>
              <a:gdLst>
                <a:gd name="T0" fmla="*/ 0 w 546"/>
                <a:gd name="T1" fmla="*/ 0 h 107"/>
                <a:gd name="T2" fmla="*/ 273 w 546"/>
                <a:gd name="T3" fmla="*/ 107 h 107"/>
                <a:gd name="T4" fmla="*/ 546 w 546"/>
                <a:gd name="T5" fmla="*/ 0 h 107"/>
                <a:gd name="T6" fmla="*/ 0 w 546"/>
                <a:gd name="T7" fmla="*/ 0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6" h="107">
                  <a:moveTo>
                    <a:pt x="0" y="0"/>
                  </a:moveTo>
                  <a:cubicBezTo>
                    <a:pt x="71" y="67"/>
                    <a:pt x="167" y="107"/>
                    <a:pt x="273" y="107"/>
                  </a:cubicBezTo>
                  <a:cubicBezTo>
                    <a:pt x="379" y="107"/>
                    <a:pt x="475" y="67"/>
                    <a:pt x="546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9E9E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3" name="Oval 7">
              <a:extLst>
                <a:ext uri="{FF2B5EF4-FFF2-40B4-BE49-F238E27FC236}">
                  <a16:creationId xmlns:a16="http://schemas.microsoft.com/office/drawing/2014/main" id="{4F250861-A60A-4FB2-8A80-8C9317AACC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7641" y="4133065"/>
              <a:ext cx="1862138" cy="1863725"/>
            </a:xfrm>
            <a:prstGeom prst="ellipse">
              <a:avLst/>
            </a:prstGeom>
            <a:noFill/>
            <a:ln w="38100" cap="flat">
              <a:solidFill>
                <a:srgbClr val="9A9A9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sp>
        <p:nvSpPr>
          <p:cNvPr id="74" name="Freeform 5">
            <a:extLst>
              <a:ext uri="{FF2B5EF4-FFF2-40B4-BE49-F238E27FC236}">
                <a16:creationId xmlns:a16="http://schemas.microsoft.com/office/drawing/2014/main" id="{2EC4228B-DDA0-445E-8E06-BE4F9CC8B100}"/>
              </a:ext>
            </a:extLst>
          </p:cNvPr>
          <p:cNvSpPr>
            <a:spLocks/>
          </p:cNvSpPr>
          <p:nvPr/>
        </p:nvSpPr>
        <p:spPr bwMode="auto">
          <a:xfrm>
            <a:off x="7321512" y="2242904"/>
            <a:ext cx="801688" cy="1465262"/>
          </a:xfrm>
          <a:custGeom>
            <a:avLst/>
            <a:gdLst>
              <a:gd name="T0" fmla="*/ 381 w 505"/>
              <a:gd name="T1" fmla="*/ 402 h 923"/>
              <a:gd name="T2" fmla="*/ 451 w 505"/>
              <a:gd name="T3" fmla="*/ 402 h 923"/>
              <a:gd name="T4" fmla="*/ 352 w 505"/>
              <a:gd name="T5" fmla="*/ 230 h 923"/>
              <a:gd name="T6" fmla="*/ 386 w 505"/>
              <a:gd name="T7" fmla="*/ 230 h 923"/>
              <a:gd name="T8" fmla="*/ 253 w 505"/>
              <a:gd name="T9" fmla="*/ 0 h 923"/>
              <a:gd name="T10" fmla="*/ 121 w 505"/>
              <a:gd name="T11" fmla="*/ 230 h 923"/>
              <a:gd name="T12" fmla="*/ 153 w 505"/>
              <a:gd name="T13" fmla="*/ 230 h 923"/>
              <a:gd name="T14" fmla="*/ 54 w 505"/>
              <a:gd name="T15" fmla="*/ 402 h 923"/>
              <a:gd name="T16" fmla="*/ 124 w 505"/>
              <a:gd name="T17" fmla="*/ 402 h 923"/>
              <a:gd name="T18" fmla="*/ 0 w 505"/>
              <a:gd name="T19" fmla="*/ 618 h 923"/>
              <a:gd name="T20" fmla="*/ 225 w 505"/>
              <a:gd name="T21" fmla="*/ 618 h 923"/>
              <a:gd name="T22" fmla="*/ 225 w 505"/>
              <a:gd name="T23" fmla="*/ 923 h 923"/>
              <a:gd name="T24" fmla="*/ 280 w 505"/>
              <a:gd name="T25" fmla="*/ 923 h 923"/>
              <a:gd name="T26" fmla="*/ 280 w 505"/>
              <a:gd name="T27" fmla="*/ 618 h 923"/>
              <a:gd name="T28" fmla="*/ 505 w 505"/>
              <a:gd name="T29" fmla="*/ 618 h 923"/>
              <a:gd name="T30" fmla="*/ 381 w 505"/>
              <a:gd name="T31" fmla="*/ 402 h 9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505" h="923">
                <a:moveTo>
                  <a:pt x="381" y="402"/>
                </a:moveTo>
                <a:lnTo>
                  <a:pt x="451" y="402"/>
                </a:lnTo>
                <a:lnTo>
                  <a:pt x="352" y="230"/>
                </a:lnTo>
                <a:lnTo>
                  <a:pt x="386" y="230"/>
                </a:lnTo>
                <a:lnTo>
                  <a:pt x="253" y="0"/>
                </a:lnTo>
                <a:lnTo>
                  <a:pt x="121" y="230"/>
                </a:lnTo>
                <a:lnTo>
                  <a:pt x="153" y="230"/>
                </a:lnTo>
                <a:lnTo>
                  <a:pt x="54" y="402"/>
                </a:lnTo>
                <a:lnTo>
                  <a:pt x="124" y="402"/>
                </a:lnTo>
                <a:lnTo>
                  <a:pt x="0" y="618"/>
                </a:lnTo>
                <a:lnTo>
                  <a:pt x="225" y="618"/>
                </a:lnTo>
                <a:lnTo>
                  <a:pt x="225" y="923"/>
                </a:lnTo>
                <a:lnTo>
                  <a:pt x="280" y="923"/>
                </a:lnTo>
                <a:lnTo>
                  <a:pt x="280" y="618"/>
                </a:lnTo>
                <a:lnTo>
                  <a:pt x="505" y="618"/>
                </a:lnTo>
                <a:lnTo>
                  <a:pt x="381" y="402"/>
                </a:lnTo>
                <a:close/>
              </a:path>
            </a:pathLst>
          </a:custGeom>
          <a:solidFill>
            <a:srgbClr val="9E9E9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75" name="Freeform 5">
            <a:extLst>
              <a:ext uri="{FF2B5EF4-FFF2-40B4-BE49-F238E27FC236}">
                <a16:creationId xmlns:a16="http://schemas.microsoft.com/office/drawing/2014/main" id="{49E82023-9178-473E-A9A3-54804184386A}"/>
              </a:ext>
            </a:extLst>
          </p:cNvPr>
          <p:cNvSpPr>
            <a:spLocks/>
          </p:cNvSpPr>
          <p:nvPr/>
        </p:nvSpPr>
        <p:spPr bwMode="auto">
          <a:xfrm>
            <a:off x="7848637" y="1121263"/>
            <a:ext cx="1415371" cy="2586903"/>
          </a:xfrm>
          <a:custGeom>
            <a:avLst/>
            <a:gdLst>
              <a:gd name="T0" fmla="*/ 381 w 505"/>
              <a:gd name="T1" fmla="*/ 402 h 923"/>
              <a:gd name="T2" fmla="*/ 451 w 505"/>
              <a:gd name="T3" fmla="*/ 402 h 923"/>
              <a:gd name="T4" fmla="*/ 352 w 505"/>
              <a:gd name="T5" fmla="*/ 230 h 923"/>
              <a:gd name="T6" fmla="*/ 386 w 505"/>
              <a:gd name="T7" fmla="*/ 230 h 923"/>
              <a:gd name="T8" fmla="*/ 253 w 505"/>
              <a:gd name="T9" fmla="*/ 0 h 923"/>
              <a:gd name="T10" fmla="*/ 121 w 505"/>
              <a:gd name="T11" fmla="*/ 230 h 923"/>
              <a:gd name="T12" fmla="*/ 153 w 505"/>
              <a:gd name="T13" fmla="*/ 230 h 923"/>
              <a:gd name="T14" fmla="*/ 54 w 505"/>
              <a:gd name="T15" fmla="*/ 402 h 923"/>
              <a:gd name="T16" fmla="*/ 124 w 505"/>
              <a:gd name="T17" fmla="*/ 402 h 923"/>
              <a:gd name="T18" fmla="*/ 0 w 505"/>
              <a:gd name="T19" fmla="*/ 618 h 923"/>
              <a:gd name="T20" fmla="*/ 225 w 505"/>
              <a:gd name="T21" fmla="*/ 618 h 923"/>
              <a:gd name="T22" fmla="*/ 225 w 505"/>
              <a:gd name="T23" fmla="*/ 923 h 923"/>
              <a:gd name="T24" fmla="*/ 280 w 505"/>
              <a:gd name="T25" fmla="*/ 923 h 923"/>
              <a:gd name="T26" fmla="*/ 280 w 505"/>
              <a:gd name="T27" fmla="*/ 618 h 923"/>
              <a:gd name="T28" fmla="*/ 505 w 505"/>
              <a:gd name="T29" fmla="*/ 618 h 923"/>
              <a:gd name="T30" fmla="*/ 381 w 505"/>
              <a:gd name="T31" fmla="*/ 402 h 9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505" h="923">
                <a:moveTo>
                  <a:pt x="381" y="402"/>
                </a:moveTo>
                <a:lnTo>
                  <a:pt x="451" y="402"/>
                </a:lnTo>
                <a:lnTo>
                  <a:pt x="352" y="230"/>
                </a:lnTo>
                <a:lnTo>
                  <a:pt x="386" y="230"/>
                </a:lnTo>
                <a:lnTo>
                  <a:pt x="253" y="0"/>
                </a:lnTo>
                <a:lnTo>
                  <a:pt x="121" y="230"/>
                </a:lnTo>
                <a:lnTo>
                  <a:pt x="153" y="230"/>
                </a:lnTo>
                <a:lnTo>
                  <a:pt x="54" y="402"/>
                </a:lnTo>
                <a:lnTo>
                  <a:pt x="124" y="402"/>
                </a:lnTo>
                <a:lnTo>
                  <a:pt x="0" y="618"/>
                </a:lnTo>
                <a:lnTo>
                  <a:pt x="225" y="618"/>
                </a:lnTo>
                <a:lnTo>
                  <a:pt x="225" y="923"/>
                </a:lnTo>
                <a:lnTo>
                  <a:pt x="280" y="923"/>
                </a:lnTo>
                <a:lnTo>
                  <a:pt x="280" y="618"/>
                </a:lnTo>
                <a:lnTo>
                  <a:pt x="505" y="618"/>
                </a:lnTo>
                <a:lnTo>
                  <a:pt x="381" y="402"/>
                </a:lnTo>
                <a:close/>
              </a:path>
            </a:pathLst>
          </a:custGeom>
          <a:solidFill>
            <a:srgbClr val="9E9E9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76" name="Freeform 5">
            <a:extLst>
              <a:ext uri="{FF2B5EF4-FFF2-40B4-BE49-F238E27FC236}">
                <a16:creationId xmlns:a16="http://schemas.microsoft.com/office/drawing/2014/main" id="{8739036B-BEC7-4E89-BF2F-2889AF168A10}"/>
              </a:ext>
            </a:extLst>
          </p:cNvPr>
          <p:cNvSpPr>
            <a:spLocks/>
          </p:cNvSpPr>
          <p:nvPr/>
        </p:nvSpPr>
        <p:spPr bwMode="auto">
          <a:xfrm>
            <a:off x="8944619" y="1773624"/>
            <a:ext cx="1058445" cy="1934542"/>
          </a:xfrm>
          <a:custGeom>
            <a:avLst/>
            <a:gdLst>
              <a:gd name="T0" fmla="*/ 381 w 505"/>
              <a:gd name="T1" fmla="*/ 402 h 923"/>
              <a:gd name="T2" fmla="*/ 451 w 505"/>
              <a:gd name="T3" fmla="*/ 402 h 923"/>
              <a:gd name="T4" fmla="*/ 352 w 505"/>
              <a:gd name="T5" fmla="*/ 230 h 923"/>
              <a:gd name="T6" fmla="*/ 386 w 505"/>
              <a:gd name="T7" fmla="*/ 230 h 923"/>
              <a:gd name="T8" fmla="*/ 253 w 505"/>
              <a:gd name="T9" fmla="*/ 0 h 923"/>
              <a:gd name="T10" fmla="*/ 121 w 505"/>
              <a:gd name="T11" fmla="*/ 230 h 923"/>
              <a:gd name="T12" fmla="*/ 153 w 505"/>
              <a:gd name="T13" fmla="*/ 230 h 923"/>
              <a:gd name="T14" fmla="*/ 54 w 505"/>
              <a:gd name="T15" fmla="*/ 402 h 923"/>
              <a:gd name="T16" fmla="*/ 124 w 505"/>
              <a:gd name="T17" fmla="*/ 402 h 923"/>
              <a:gd name="T18" fmla="*/ 0 w 505"/>
              <a:gd name="T19" fmla="*/ 618 h 923"/>
              <a:gd name="T20" fmla="*/ 225 w 505"/>
              <a:gd name="T21" fmla="*/ 618 h 923"/>
              <a:gd name="T22" fmla="*/ 225 w 505"/>
              <a:gd name="T23" fmla="*/ 923 h 923"/>
              <a:gd name="T24" fmla="*/ 280 w 505"/>
              <a:gd name="T25" fmla="*/ 923 h 923"/>
              <a:gd name="T26" fmla="*/ 280 w 505"/>
              <a:gd name="T27" fmla="*/ 618 h 923"/>
              <a:gd name="T28" fmla="*/ 505 w 505"/>
              <a:gd name="T29" fmla="*/ 618 h 923"/>
              <a:gd name="T30" fmla="*/ 381 w 505"/>
              <a:gd name="T31" fmla="*/ 402 h 9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505" h="923">
                <a:moveTo>
                  <a:pt x="381" y="402"/>
                </a:moveTo>
                <a:lnTo>
                  <a:pt x="451" y="402"/>
                </a:lnTo>
                <a:lnTo>
                  <a:pt x="352" y="230"/>
                </a:lnTo>
                <a:lnTo>
                  <a:pt x="386" y="230"/>
                </a:lnTo>
                <a:lnTo>
                  <a:pt x="253" y="0"/>
                </a:lnTo>
                <a:lnTo>
                  <a:pt x="121" y="230"/>
                </a:lnTo>
                <a:lnTo>
                  <a:pt x="153" y="230"/>
                </a:lnTo>
                <a:lnTo>
                  <a:pt x="54" y="402"/>
                </a:lnTo>
                <a:lnTo>
                  <a:pt x="124" y="402"/>
                </a:lnTo>
                <a:lnTo>
                  <a:pt x="0" y="618"/>
                </a:lnTo>
                <a:lnTo>
                  <a:pt x="225" y="618"/>
                </a:lnTo>
                <a:lnTo>
                  <a:pt x="225" y="923"/>
                </a:lnTo>
                <a:lnTo>
                  <a:pt x="280" y="923"/>
                </a:lnTo>
                <a:lnTo>
                  <a:pt x="280" y="618"/>
                </a:lnTo>
                <a:lnTo>
                  <a:pt x="505" y="618"/>
                </a:lnTo>
                <a:lnTo>
                  <a:pt x="381" y="402"/>
                </a:lnTo>
                <a:close/>
              </a:path>
            </a:pathLst>
          </a:custGeom>
          <a:solidFill>
            <a:srgbClr val="9E9E9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77" name="Freeform 5">
            <a:extLst>
              <a:ext uri="{FF2B5EF4-FFF2-40B4-BE49-F238E27FC236}">
                <a16:creationId xmlns:a16="http://schemas.microsoft.com/office/drawing/2014/main" id="{35242BA7-304A-4E63-8AE5-C39E0DE1F4C7}"/>
              </a:ext>
            </a:extLst>
          </p:cNvPr>
          <p:cNvSpPr>
            <a:spLocks/>
          </p:cNvSpPr>
          <p:nvPr/>
        </p:nvSpPr>
        <p:spPr bwMode="auto">
          <a:xfrm>
            <a:off x="9847342" y="2242904"/>
            <a:ext cx="801688" cy="1465262"/>
          </a:xfrm>
          <a:custGeom>
            <a:avLst/>
            <a:gdLst>
              <a:gd name="T0" fmla="*/ 381 w 505"/>
              <a:gd name="T1" fmla="*/ 402 h 923"/>
              <a:gd name="T2" fmla="*/ 451 w 505"/>
              <a:gd name="T3" fmla="*/ 402 h 923"/>
              <a:gd name="T4" fmla="*/ 352 w 505"/>
              <a:gd name="T5" fmla="*/ 230 h 923"/>
              <a:gd name="T6" fmla="*/ 386 w 505"/>
              <a:gd name="T7" fmla="*/ 230 h 923"/>
              <a:gd name="T8" fmla="*/ 253 w 505"/>
              <a:gd name="T9" fmla="*/ 0 h 923"/>
              <a:gd name="T10" fmla="*/ 121 w 505"/>
              <a:gd name="T11" fmla="*/ 230 h 923"/>
              <a:gd name="T12" fmla="*/ 153 w 505"/>
              <a:gd name="T13" fmla="*/ 230 h 923"/>
              <a:gd name="T14" fmla="*/ 54 w 505"/>
              <a:gd name="T15" fmla="*/ 402 h 923"/>
              <a:gd name="T16" fmla="*/ 124 w 505"/>
              <a:gd name="T17" fmla="*/ 402 h 923"/>
              <a:gd name="T18" fmla="*/ 0 w 505"/>
              <a:gd name="T19" fmla="*/ 618 h 923"/>
              <a:gd name="T20" fmla="*/ 225 w 505"/>
              <a:gd name="T21" fmla="*/ 618 h 923"/>
              <a:gd name="T22" fmla="*/ 225 w 505"/>
              <a:gd name="T23" fmla="*/ 923 h 923"/>
              <a:gd name="T24" fmla="*/ 280 w 505"/>
              <a:gd name="T25" fmla="*/ 923 h 923"/>
              <a:gd name="T26" fmla="*/ 280 w 505"/>
              <a:gd name="T27" fmla="*/ 618 h 923"/>
              <a:gd name="T28" fmla="*/ 505 w 505"/>
              <a:gd name="T29" fmla="*/ 618 h 923"/>
              <a:gd name="T30" fmla="*/ 381 w 505"/>
              <a:gd name="T31" fmla="*/ 402 h 9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505" h="923">
                <a:moveTo>
                  <a:pt x="381" y="402"/>
                </a:moveTo>
                <a:lnTo>
                  <a:pt x="451" y="402"/>
                </a:lnTo>
                <a:lnTo>
                  <a:pt x="352" y="230"/>
                </a:lnTo>
                <a:lnTo>
                  <a:pt x="386" y="230"/>
                </a:lnTo>
                <a:lnTo>
                  <a:pt x="253" y="0"/>
                </a:lnTo>
                <a:lnTo>
                  <a:pt x="121" y="230"/>
                </a:lnTo>
                <a:lnTo>
                  <a:pt x="153" y="230"/>
                </a:lnTo>
                <a:lnTo>
                  <a:pt x="54" y="402"/>
                </a:lnTo>
                <a:lnTo>
                  <a:pt x="124" y="402"/>
                </a:lnTo>
                <a:lnTo>
                  <a:pt x="0" y="618"/>
                </a:lnTo>
                <a:lnTo>
                  <a:pt x="225" y="618"/>
                </a:lnTo>
                <a:lnTo>
                  <a:pt x="225" y="923"/>
                </a:lnTo>
                <a:lnTo>
                  <a:pt x="280" y="923"/>
                </a:lnTo>
                <a:lnTo>
                  <a:pt x="280" y="618"/>
                </a:lnTo>
                <a:lnTo>
                  <a:pt x="505" y="618"/>
                </a:lnTo>
                <a:lnTo>
                  <a:pt x="381" y="402"/>
                </a:lnTo>
                <a:close/>
              </a:path>
            </a:pathLst>
          </a:custGeom>
          <a:solidFill>
            <a:srgbClr val="9E9E9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grpSp>
        <p:nvGrpSpPr>
          <p:cNvPr id="78" name="组合 77">
            <a:extLst>
              <a:ext uri="{FF2B5EF4-FFF2-40B4-BE49-F238E27FC236}">
                <a16:creationId xmlns:a16="http://schemas.microsoft.com/office/drawing/2014/main" id="{B5F7BC59-4AC0-45D3-AF37-5161946EB30D}"/>
              </a:ext>
            </a:extLst>
          </p:cNvPr>
          <p:cNvGrpSpPr/>
          <p:nvPr/>
        </p:nvGrpSpPr>
        <p:grpSpPr>
          <a:xfrm>
            <a:off x="4092547" y="4214492"/>
            <a:ext cx="1341059" cy="1344267"/>
            <a:chOff x="1510966" y="4069565"/>
            <a:chExt cx="1990725" cy="1995487"/>
          </a:xfrm>
        </p:grpSpPr>
        <p:sp>
          <p:nvSpPr>
            <p:cNvPr id="79" name="AutoShape 3">
              <a:extLst>
                <a:ext uri="{FF2B5EF4-FFF2-40B4-BE49-F238E27FC236}">
                  <a16:creationId xmlns:a16="http://schemas.microsoft.com/office/drawing/2014/main" id="{095B2963-6B79-472A-B1F7-E6CBFA5FE6F5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510966" y="4069565"/>
              <a:ext cx="1990725" cy="19954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0" name="Freeform 5">
              <a:extLst>
                <a:ext uri="{FF2B5EF4-FFF2-40B4-BE49-F238E27FC236}">
                  <a16:creationId xmlns:a16="http://schemas.microsoft.com/office/drawing/2014/main" id="{24D89202-57E0-4956-9619-4EA2B6B0E99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7866" y="4333090"/>
              <a:ext cx="801688" cy="1465262"/>
            </a:xfrm>
            <a:custGeom>
              <a:avLst/>
              <a:gdLst>
                <a:gd name="T0" fmla="*/ 381 w 505"/>
                <a:gd name="T1" fmla="*/ 402 h 923"/>
                <a:gd name="T2" fmla="*/ 451 w 505"/>
                <a:gd name="T3" fmla="*/ 402 h 923"/>
                <a:gd name="T4" fmla="*/ 352 w 505"/>
                <a:gd name="T5" fmla="*/ 230 h 923"/>
                <a:gd name="T6" fmla="*/ 386 w 505"/>
                <a:gd name="T7" fmla="*/ 230 h 923"/>
                <a:gd name="T8" fmla="*/ 253 w 505"/>
                <a:gd name="T9" fmla="*/ 0 h 923"/>
                <a:gd name="T10" fmla="*/ 121 w 505"/>
                <a:gd name="T11" fmla="*/ 230 h 923"/>
                <a:gd name="T12" fmla="*/ 153 w 505"/>
                <a:gd name="T13" fmla="*/ 230 h 923"/>
                <a:gd name="T14" fmla="*/ 54 w 505"/>
                <a:gd name="T15" fmla="*/ 402 h 923"/>
                <a:gd name="T16" fmla="*/ 124 w 505"/>
                <a:gd name="T17" fmla="*/ 402 h 923"/>
                <a:gd name="T18" fmla="*/ 0 w 505"/>
                <a:gd name="T19" fmla="*/ 618 h 923"/>
                <a:gd name="T20" fmla="*/ 225 w 505"/>
                <a:gd name="T21" fmla="*/ 618 h 923"/>
                <a:gd name="T22" fmla="*/ 225 w 505"/>
                <a:gd name="T23" fmla="*/ 923 h 923"/>
                <a:gd name="T24" fmla="*/ 280 w 505"/>
                <a:gd name="T25" fmla="*/ 923 h 923"/>
                <a:gd name="T26" fmla="*/ 280 w 505"/>
                <a:gd name="T27" fmla="*/ 618 h 923"/>
                <a:gd name="T28" fmla="*/ 505 w 505"/>
                <a:gd name="T29" fmla="*/ 618 h 923"/>
                <a:gd name="T30" fmla="*/ 381 w 505"/>
                <a:gd name="T31" fmla="*/ 402 h 9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05" h="923">
                  <a:moveTo>
                    <a:pt x="381" y="402"/>
                  </a:moveTo>
                  <a:lnTo>
                    <a:pt x="451" y="402"/>
                  </a:lnTo>
                  <a:lnTo>
                    <a:pt x="352" y="230"/>
                  </a:lnTo>
                  <a:lnTo>
                    <a:pt x="386" y="230"/>
                  </a:lnTo>
                  <a:lnTo>
                    <a:pt x="253" y="0"/>
                  </a:lnTo>
                  <a:lnTo>
                    <a:pt x="121" y="230"/>
                  </a:lnTo>
                  <a:lnTo>
                    <a:pt x="153" y="230"/>
                  </a:lnTo>
                  <a:lnTo>
                    <a:pt x="54" y="402"/>
                  </a:lnTo>
                  <a:lnTo>
                    <a:pt x="124" y="402"/>
                  </a:lnTo>
                  <a:lnTo>
                    <a:pt x="0" y="618"/>
                  </a:lnTo>
                  <a:lnTo>
                    <a:pt x="225" y="618"/>
                  </a:lnTo>
                  <a:lnTo>
                    <a:pt x="225" y="923"/>
                  </a:lnTo>
                  <a:lnTo>
                    <a:pt x="280" y="923"/>
                  </a:lnTo>
                  <a:lnTo>
                    <a:pt x="280" y="618"/>
                  </a:lnTo>
                  <a:lnTo>
                    <a:pt x="505" y="618"/>
                  </a:lnTo>
                  <a:lnTo>
                    <a:pt x="381" y="402"/>
                  </a:lnTo>
                  <a:close/>
                </a:path>
              </a:pathLst>
            </a:custGeom>
            <a:solidFill>
              <a:srgbClr val="9E9E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1" name="Freeform 6">
              <a:extLst>
                <a:ext uri="{FF2B5EF4-FFF2-40B4-BE49-F238E27FC236}">
                  <a16:creationId xmlns:a16="http://schemas.microsoft.com/office/drawing/2014/main" id="{13CE6B5C-8B6E-4403-9637-A7B799CD5EE9}"/>
                </a:ext>
              </a:extLst>
            </p:cNvPr>
            <p:cNvSpPr>
              <a:spLocks/>
            </p:cNvSpPr>
            <p:nvPr/>
          </p:nvSpPr>
          <p:spPr bwMode="auto">
            <a:xfrm>
              <a:off x="1876091" y="5749140"/>
              <a:ext cx="1265238" cy="247650"/>
            </a:xfrm>
            <a:custGeom>
              <a:avLst/>
              <a:gdLst>
                <a:gd name="T0" fmla="*/ 0 w 546"/>
                <a:gd name="T1" fmla="*/ 0 h 107"/>
                <a:gd name="T2" fmla="*/ 273 w 546"/>
                <a:gd name="T3" fmla="*/ 107 h 107"/>
                <a:gd name="T4" fmla="*/ 546 w 546"/>
                <a:gd name="T5" fmla="*/ 0 h 107"/>
                <a:gd name="T6" fmla="*/ 0 w 546"/>
                <a:gd name="T7" fmla="*/ 0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6" h="107">
                  <a:moveTo>
                    <a:pt x="0" y="0"/>
                  </a:moveTo>
                  <a:cubicBezTo>
                    <a:pt x="71" y="67"/>
                    <a:pt x="167" y="107"/>
                    <a:pt x="273" y="107"/>
                  </a:cubicBezTo>
                  <a:cubicBezTo>
                    <a:pt x="379" y="107"/>
                    <a:pt x="475" y="67"/>
                    <a:pt x="546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9E9E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2" name="Oval 7">
              <a:extLst>
                <a:ext uri="{FF2B5EF4-FFF2-40B4-BE49-F238E27FC236}">
                  <a16:creationId xmlns:a16="http://schemas.microsoft.com/office/drawing/2014/main" id="{C5CC812E-7096-4D8E-AF37-1DDDAAB4BF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7641" y="4133065"/>
              <a:ext cx="1862138" cy="1863725"/>
            </a:xfrm>
            <a:prstGeom prst="ellipse">
              <a:avLst/>
            </a:prstGeom>
            <a:noFill/>
            <a:ln w="38100" cap="flat">
              <a:solidFill>
                <a:srgbClr val="9A9A9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83" name="组合 82">
            <a:extLst>
              <a:ext uri="{FF2B5EF4-FFF2-40B4-BE49-F238E27FC236}">
                <a16:creationId xmlns:a16="http://schemas.microsoft.com/office/drawing/2014/main" id="{524E5A84-639E-4DFB-B92C-1C85FD8A75C8}"/>
              </a:ext>
            </a:extLst>
          </p:cNvPr>
          <p:cNvGrpSpPr/>
          <p:nvPr/>
        </p:nvGrpSpPr>
        <p:grpSpPr>
          <a:xfrm>
            <a:off x="6616599" y="4214492"/>
            <a:ext cx="1341059" cy="1344267"/>
            <a:chOff x="1510966" y="4069565"/>
            <a:chExt cx="1990725" cy="1995487"/>
          </a:xfrm>
        </p:grpSpPr>
        <p:sp>
          <p:nvSpPr>
            <p:cNvPr id="84" name="AutoShape 3">
              <a:extLst>
                <a:ext uri="{FF2B5EF4-FFF2-40B4-BE49-F238E27FC236}">
                  <a16:creationId xmlns:a16="http://schemas.microsoft.com/office/drawing/2014/main" id="{F03AD7CD-1431-4F1B-AA86-B8ED006D49EA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510966" y="4069565"/>
              <a:ext cx="1990725" cy="19954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5" name="Freeform 5">
              <a:extLst>
                <a:ext uri="{FF2B5EF4-FFF2-40B4-BE49-F238E27FC236}">
                  <a16:creationId xmlns:a16="http://schemas.microsoft.com/office/drawing/2014/main" id="{75905C1B-647C-4DCF-B37C-1B731CF3D187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7866" y="4333090"/>
              <a:ext cx="801688" cy="1465262"/>
            </a:xfrm>
            <a:custGeom>
              <a:avLst/>
              <a:gdLst>
                <a:gd name="T0" fmla="*/ 381 w 505"/>
                <a:gd name="T1" fmla="*/ 402 h 923"/>
                <a:gd name="T2" fmla="*/ 451 w 505"/>
                <a:gd name="T3" fmla="*/ 402 h 923"/>
                <a:gd name="T4" fmla="*/ 352 w 505"/>
                <a:gd name="T5" fmla="*/ 230 h 923"/>
                <a:gd name="T6" fmla="*/ 386 w 505"/>
                <a:gd name="T7" fmla="*/ 230 h 923"/>
                <a:gd name="T8" fmla="*/ 253 w 505"/>
                <a:gd name="T9" fmla="*/ 0 h 923"/>
                <a:gd name="T10" fmla="*/ 121 w 505"/>
                <a:gd name="T11" fmla="*/ 230 h 923"/>
                <a:gd name="T12" fmla="*/ 153 w 505"/>
                <a:gd name="T13" fmla="*/ 230 h 923"/>
                <a:gd name="T14" fmla="*/ 54 w 505"/>
                <a:gd name="T15" fmla="*/ 402 h 923"/>
                <a:gd name="T16" fmla="*/ 124 w 505"/>
                <a:gd name="T17" fmla="*/ 402 h 923"/>
                <a:gd name="T18" fmla="*/ 0 w 505"/>
                <a:gd name="T19" fmla="*/ 618 h 923"/>
                <a:gd name="T20" fmla="*/ 225 w 505"/>
                <a:gd name="T21" fmla="*/ 618 h 923"/>
                <a:gd name="T22" fmla="*/ 225 w 505"/>
                <a:gd name="T23" fmla="*/ 923 h 923"/>
                <a:gd name="T24" fmla="*/ 280 w 505"/>
                <a:gd name="T25" fmla="*/ 923 h 923"/>
                <a:gd name="T26" fmla="*/ 280 w 505"/>
                <a:gd name="T27" fmla="*/ 618 h 923"/>
                <a:gd name="T28" fmla="*/ 505 w 505"/>
                <a:gd name="T29" fmla="*/ 618 h 923"/>
                <a:gd name="T30" fmla="*/ 381 w 505"/>
                <a:gd name="T31" fmla="*/ 402 h 9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05" h="923">
                  <a:moveTo>
                    <a:pt x="381" y="402"/>
                  </a:moveTo>
                  <a:lnTo>
                    <a:pt x="451" y="402"/>
                  </a:lnTo>
                  <a:lnTo>
                    <a:pt x="352" y="230"/>
                  </a:lnTo>
                  <a:lnTo>
                    <a:pt x="386" y="230"/>
                  </a:lnTo>
                  <a:lnTo>
                    <a:pt x="253" y="0"/>
                  </a:lnTo>
                  <a:lnTo>
                    <a:pt x="121" y="230"/>
                  </a:lnTo>
                  <a:lnTo>
                    <a:pt x="153" y="230"/>
                  </a:lnTo>
                  <a:lnTo>
                    <a:pt x="54" y="402"/>
                  </a:lnTo>
                  <a:lnTo>
                    <a:pt x="124" y="402"/>
                  </a:lnTo>
                  <a:lnTo>
                    <a:pt x="0" y="618"/>
                  </a:lnTo>
                  <a:lnTo>
                    <a:pt x="225" y="618"/>
                  </a:lnTo>
                  <a:lnTo>
                    <a:pt x="225" y="923"/>
                  </a:lnTo>
                  <a:lnTo>
                    <a:pt x="280" y="923"/>
                  </a:lnTo>
                  <a:lnTo>
                    <a:pt x="280" y="618"/>
                  </a:lnTo>
                  <a:lnTo>
                    <a:pt x="505" y="618"/>
                  </a:lnTo>
                  <a:lnTo>
                    <a:pt x="381" y="402"/>
                  </a:lnTo>
                  <a:close/>
                </a:path>
              </a:pathLst>
            </a:custGeom>
            <a:solidFill>
              <a:srgbClr val="9E9E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6" name="Freeform 6">
              <a:extLst>
                <a:ext uri="{FF2B5EF4-FFF2-40B4-BE49-F238E27FC236}">
                  <a16:creationId xmlns:a16="http://schemas.microsoft.com/office/drawing/2014/main" id="{39D9419E-66CC-4DD9-BD96-A32A7A608019}"/>
                </a:ext>
              </a:extLst>
            </p:cNvPr>
            <p:cNvSpPr>
              <a:spLocks/>
            </p:cNvSpPr>
            <p:nvPr/>
          </p:nvSpPr>
          <p:spPr bwMode="auto">
            <a:xfrm>
              <a:off x="1876091" y="5749140"/>
              <a:ext cx="1265238" cy="247650"/>
            </a:xfrm>
            <a:custGeom>
              <a:avLst/>
              <a:gdLst>
                <a:gd name="T0" fmla="*/ 0 w 546"/>
                <a:gd name="T1" fmla="*/ 0 h 107"/>
                <a:gd name="T2" fmla="*/ 273 w 546"/>
                <a:gd name="T3" fmla="*/ 107 h 107"/>
                <a:gd name="T4" fmla="*/ 546 w 546"/>
                <a:gd name="T5" fmla="*/ 0 h 107"/>
                <a:gd name="T6" fmla="*/ 0 w 546"/>
                <a:gd name="T7" fmla="*/ 0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6" h="107">
                  <a:moveTo>
                    <a:pt x="0" y="0"/>
                  </a:moveTo>
                  <a:cubicBezTo>
                    <a:pt x="71" y="67"/>
                    <a:pt x="167" y="107"/>
                    <a:pt x="273" y="107"/>
                  </a:cubicBezTo>
                  <a:cubicBezTo>
                    <a:pt x="379" y="107"/>
                    <a:pt x="475" y="67"/>
                    <a:pt x="546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9E9E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7" name="Oval 7">
              <a:extLst>
                <a:ext uri="{FF2B5EF4-FFF2-40B4-BE49-F238E27FC236}">
                  <a16:creationId xmlns:a16="http://schemas.microsoft.com/office/drawing/2014/main" id="{BA6AA37A-2F0A-44EC-9F7B-069618555A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7641" y="4133065"/>
              <a:ext cx="1862138" cy="1863725"/>
            </a:xfrm>
            <a:prstGeom prst="ellipse">
              <a:avLst/>
            </a:prstGeom>
            <a:noFill/>
            <a:ln w="38100" cap="flat">
              <a:solidFill>
                <a:srgbClr val="9A9A9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88" name="组合 87">
            <a:extLst>
              <a:ext uri="{FF2B5EF4-FFF2-40B4-BE49-F238E27FC236}">
                <a16:creationId xmlns:a16="http://schemas.microsoft.com/office/drawing/2014/main" id="{EACF46CD-D461-43A9-8773-0B27DCD151F6}"/>
              </a:ext>
            </a:extLst>
          </p:cNvPr>
          <p:cNvGrpSpPr/>
          <p:nvPr/>
        </p:nvGrpSpPr>
        <p:grpSpPr>
          <a:xfrm>
            <a:off x="9140652" y="4214492"/>
            <a:ext cx="1341059" cy="1344267"/>
            <a:chOff x="1510966" y="4069565"/>
            <a:chExt cx="1990725" cy="1995487"/>
          </a:xfrm>
        </p:grpSpPr>
        <p:sp>
          <p:nvSpPr>
            <p:cNvPr id="89" name="AutoShape 3">
              <a:extLst>
                <a:ext uri="{FF2B5EF4-FFF2-40B4-BE49-F238E27FC236}">
                  <a16:creationId xmlns:a16="http://schemas.microsoft.com/office/drawing/2014/main" id="{F8EFC688-DE2E-487E-A719-91C8FF35883D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510966" y="4069565"/>
              <a:ext cx="1990725" cy="19954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0" name="Freeform 5">
              <a:extLst>
                <a:ext uri="{FF2B5EF4-FFF2-40B4-BE49-F238E27FC236}">
                  <a16:creationId xmlns:a16="http://schemas.microsoft.com/office/drawing/2014/main" id="{E85DEB6B-7037-4868-BC64-991BA2667950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7866" y="4333090"/>
              <a:ext cx="801688" cy="1465262"/>
            </a:xfrm>
            <a:custGeom>
              <a:avLst/>
              <a:gdLst>
                <a:gd name="T0" fmla="*/ 381 w 505"/>
                <a:gd name="T1" fmla="*/ 402 h 923"/>
                <a:gd name="T2" fmla="*/ 451 w 505"/>
                <a:gd name="T3" fmla="*/ 402 h 923"/>
                <a:gd name="T4" fmla="*/ 352 w 505"/>
                <a:gd name="T5" fmla="*/ 230 h 923"/>
                <a:gd name="T6" fmla="*/ 386 w 505"/>
                <a:gd name="T7" fmla="*/ 230 h 923"/>
                <a:gd name="T8" fmla="*/ 253 w 505"/>
                <a:gd name="T9" fmla="*/ 0 h 923"/>
                <a:gd name="T10" fmla="*/ 121 w 505"/>
                <a:gd name="T11" fmla="*/ 230 h 923"/>
                <a:gd name="T12" fmla="*/ 153 w 505"/>
                <a:gd name="T13" fmla="*/ 230 h 923"/>
                <a:gd name="T14" fmla="*/ 54 w 505"/>
                <a:gd name="T15" fmla="*/ 402 h 923"/>
                <a:gd name="T16" fmla="*/ 124 w 505"/>
                <a:gd name="T17" fmla="*/ 402 h 923"/>
                <a:gd name="T18" fmla="*/ 0 w 505"/>
                <a:gd name="T19" fmla="*/ 618 h 923"/>
                <a:gd name="T20" fmla="*/ 225 w 505"/>
                <a:gd name="T21" fmla="*/ 618 h 923"/>
                <a:gd name="T22" fmla="*/ 225 w 505"/>
                <a:gd name="T23" fmla="*/ 923 h 923"/>
                <a:gd name="T24" fmla="*/ 280 w 505"/>
                <a:gd name="T25" fmla="*/ 923 h 923"/>
                <a:gd name="T26" fmla="*/ 280 w 505"/>
                <a:gd name="T27" fmla="*/ 618 h 923"/>
                <a:gd name="T28" fmla="*/ 505 w 505"/>
                <a:gd name="T29" fmla="*/ 618 h 923"/>
                <a:gd name="T30" fmla="*/ 381 w 505"/>
                <a:gd name="T31" fmla="*/ 402 h 9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05" h="923">
                  <a:moveTo>
                    <a:pt x="381" y="402"/>
                  </a:moveTo>
                  <a:lnTo>
                    <a:pt x="451" y="402"/>
                  </a:lnTo>
                  <a:lnTo>
                    <a:pt x="352" y="230"/>
                  </a:lnTo>
                  <a:lnTo>
                    <a:pt x="386" y="230"/>
                  </a:lnTo>
                  <a:lnTo>
                    <a:pt x="253" y="0"/>
                  </a:lnTo>
                  <a:lnTo>
                    <a:pt x="121" y="230"/>
                  </a:lnTo>
                  <a:lnTo>
                    <a:pt x="153" y="230"/>
                  </a:lnTo>
                  <a:lnTo>
                    <a:pt x="54" y="402"/>
                  </a:lnTo>
                  <a:lnTo>
                    <a:pt x="124" y="402"/>
                  </a:lnTo>
                  <a:lnTo>
                    <a:pt x="0" y="618"/>
                  </a:lnTo>
                  <a:lnTo>
                    <a:pt x="225" y="618"/>
                  </a:lnTo>
                  <a:lnTo>
                    <a:pt x="225" y="923"/>
                  </a:lnTo>
                  <a:lnTo>
                    <a:pt x="280" y="923"/>
                  </a:lnTo>
                  <a:lnTo>
                    <a:pt x="280" y="618"/>
                  </a:lnTo>
                  <a:lnTo>
                    <a:pt x="505" y="618"/>
                  </a:lnTo>
                  <a:lnTo>
                    <a:pt x="381" y="402"/>
                  </a:lnTo>
                  <a:close/>
                </a:path>
              </a:pathLst>
            </a:custGeom>
            <a:solidFill>
              <a:srgbClr val="9E9E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1" name="Freeform 6">
              <a:extLst>
                <a:ext uri="{FF2B5EF4-FFF2-40B4-BE49-F238E27FC236}">
                  <a16:creationId xmlns:a16="http://schemas.microsoft.com/office/drawing/2014/main" id="{A967A318-A847-45C6-9C80-A5CEA1DC29E4}"/>
                </a:ext>
              </a:extLst>
            </p:cNvPr>
            <p:cNvSpPr>
              <a:spLocks/>
            </p:cNvSpPr>
            <p:nvPr/>
          </p:nvSpPr>
          <p:spPr bwMode="auto">
            <a:xfrm>
              <a:off x="1876091" y="5749140"/>
              <a:ext cx="1265238" cy="247650"/>
            </a:xfrm>
            <a:custGeom>
              <a:avLst/>
              <a:gdLst>
                <a:gd name="T0" fmla="*/ 0 w 546"/>
                <a:gd name="T1" fmla="*/ 0 h 107"/>
                <a:gd name="T2" fmla="*/ 273 w 546"/>
                <a:gd name="T3" fmla="*/ 107 h 107"/>
                <a:gd name="T4" fmla="*/ 546 w 546"/>
                <a:gd name="T5" fmla="*/ 0 h 107"/>
                <a:gd name="T6" fmla="*/ 0 w 546"/>
                <a:gd name="T7" fmla="*/ 0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6" h="107">
                  <a:moveTo>
                    <a:pt x="0" y="0"/>
                  </a:moveTo>
                  <a:cubicBezTo>
                    <a:pt x="71" y="67"/>
                    <a:pt x="167" y="107"/>
                    <a:pt x="273" y="107"/>
                  </a:cubicBezTo>
                  <a:cubicBezTo>
                    <a:pt x="379" y="107"/>
                    <a:pt x="475" y="67"/>
                    <a:pt x="546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9E9E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2" name="Oval 7">
              <a:extLst>
                <a:ext uri="{FF2B5EF4-FFF2-40B4-BE49-F238E27FC236}">
                  <a16:creationId xmlns:a16="http://schemas.microsoft.com/office/drawing/2014/main" id="{E4CAB348-3481-4684-80F0-238C052A86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7641" y="4133065"/>
              <a:ext cx="1862138" cy="1863725"/>
            </a:xfrm>
            <a:prstGeom prst="ellipse">
              <a:avLst/>
            </a:prstGeom>
            <a:noFill/>
            <a:ln w="38100" cap="flat">
              <a:solidFill>
                <a:srgbClr val="9A9A9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93" name="组合 92">
            <a:extLst>
              <a:ext uri="{FF2B5EF4-FFF2-40B4-BE49-F238E27FC236}">
                <a16:creationId xmlns:a16="http://schemas.microsoft.com/office/drawing/2014/main" id="{C0E1F890-6875-4B00-9C30-7FBE16C18431}"/>
              </a:ext>
            </a:extLst>
          </p:cNvPr>
          <p:cNvGrpSpPr/>
          <p:nvPr/>
        </p:nvGrpSpPr>
        <p:grpSpPr>
          <a:xfrm>
            <a:off x="1419509" y="5746440"/>
            <a:ext cx="1682912" cy="290213"/>
            <a:chOff x="6557997" y="1815607"/>
            <a:chExt cx="3955875" cy="290213"/>
          </a:xfrm>
        </p:grpSpPr>
        <p:sp>
          <p:nvSpPr>
            <p:cNvPr id="94" name="矩形 93">
              <a:extLst>
                <a:ext uri="{FF2B5EF4-FFF2-40B4-BE49-F238E27FC236}">
                  <a16:creationId xmlns:a16="http://schemas.microsoft.com/office/drawing/2014/main" id="{EDD9D1B1-1789-42EA-885E-03E0C22ACC0C}"/>
                </a:ext>
              </a:extLst>
            </p:cNvPr>
            <p:cNvSpPr/>
            <p:nvPr/>
          </p:nvSpPr>
          <p:spPr>
            <a:xfrm>
              <a:off x="6557997" y="1815607"/>
              <a:ext cx="3955875" cy="9426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5" name="矩形 94">
              <a:extLst>
                <a:ext uri="{FF2B5EF4-FFF2-40B4-BE49-F238E27FC236}">
                  <a16:creationId xmlns:a16="http://schemas.microsoft.com/office/drawing/2014/main" id="{DBF29F85-FD2E-42A5-BA5F-F43DEFE68098}"/>
                </a:ext>
              </a:extLst>
            </p:cNvPr>
            <p:cNvSpPr/>
            <p:nvPr/>
          </p:nvSpPr>
          <p:spPr>
            <a:xfrm>
              <a:off x="6557997" y="2011707"/>
              <a:ext cx="3643521" cy="9411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99" name="组合 98">
            <a:extLst>
              <a:ext uri="{FF2B5EF4-FFF2-40B4-BE49-F238E27FC236}">
                <a16:creationId xmlns:a16="http://schemas.microsoft.com/office/drawing/2014/main" id="{003CDC27-1C3A-4628-97D9-26EADE7C4BBE}"/>
              </a:ext>
            </a:extLst>
          </p:cNvPr>
          <p:cNvGrpSpPr/>
          <p:nvPr/>
        </p:nvGrpSpPr>
        <p:grpSpPr>
          <a:xfrm>
            <a:off x="3921620" y="5746440"/>
            <a:ext cx="1682912" cy="290213"/>
            <a:chOff x="6557997" y="1815607"/>
            <a:chExt cx="3955875" cy="290213"/>
          </a:xfrm>
        </p:grpSpPr>
        <p:sp>
          <p:nvSpPr>
            <p:cNvPr id="100" name="矩形 99">
              <a:extLst>
                <a:ext uri="{FF2B5EF4-FFF2-40B4-BE49-F238E27FC236}">
                  <a16:creationId xmlns:a16="http://schemas.microsoft.com/office/drawing/2014/main" id="{4BEE276D-8E38-4486-8D12-9036AF4D7724}"/>
                </a:ext>
              </a:extLst>
            </p:cNvPr>
            <p:cNvSpPr/>
            <p:nvPr/>
          </p:nvSpPr>
          <p:spPr>
            <a:xfrm>
              <a:off x="6557997" y="1815607"/>
              <a:ext cx="3955875" cy="9426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1" name="矩形 100">
              <a:extLst>
                <a:ext uri="{FF2B5EF4-FFF2-40B4-BE49-F238E27FC236}">
                  <a16:creationId xmlns:a16="http://schemas.microsoft.com/office/drawing/2014/main" id="{D7139A56-AAA9-4D60-BF3B-601D6A5AEAEE}"/>
                </a:ext>
              </a:extLst>
            </p:cNvPr>
            <p:cNvSpPr/>
            <p:nvPr/>
          </p:nvSpPr>
          <p:spPr>
            <a:xfrm>
              <a:off x="6557997" y="2011707"/>
              <a:ext cx="3643521" cy="9411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02" name="组合 101">
            <a:extLst>
              <a:ext uri="{FF2B5EF4-FFF2-40B4-BE49-F238E27FC236}">
                <a16:creationId xmlns:a16="http://schemas.microsoft.com/office/drawing/2014/main" id="{A2761FEF-F0B4-44D9-83B9-4F338DCDD442}"/>
              </a:ext>
            </a:extLst>
          </p:cNvPr>
          <p:cNvGrpSpPr/>
          <p:nvPr/>
        </p:nvGrpSpPr>
        <p:grpSpPr>
          <a:xfrm>
            <a:off x="6480056" y="5745973"/>
            <a:ext cx="1682912" cy="290213"/>
            <a:chOff x="6557997" y="1815607"/>
            <a:chExt cx="3955875" cy="290213"/>
          </a:xfrm>
        </p:grpSpPr>
        <p:sp>
          <p:nvSpPr>
            <p:cNvPr id="103" name="矩形 102">
              <a:extLst>
                <a:ext uri="{FF2B5EF4-FFF2-40B4-BE49-F238E27FC236}">
                  <a16:creationId xmlns:a16="http://schemas.microsoft.com/office/drawing/2014/main" id="{6949A147-C955-4244-AF7D-74969FBF5787}"/>
                </a:ext>
              </a:extLst>
            </p:cNvPr>
            <p:cNvSpPr/>
            <p:nvPr/>
          </p:nvSpPr>
          <p:spPr>
            <a:xfrm>
              <a:off x="6557997" y="1815607"/>
              <a:ext cx="3955875" cy="9426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" name="矩形 103">
              <a:extLst>
                <a:ext uri="{FF2B5EF4-FFF2-40B4-BE49-F238E27FC236}">
                  <a16:creationId xmlns:a16="http://schemas.microsoft.com/office/drawing/2014/main" id="{A12F6418-4495-4851-A1CE-D163B01AB644}"/>
                </a:ext>
              </a:extLst>
            </p:cNvPr>
            <p:cNvSpPr/>
            <p:nvPr/>
          </p:nvSpPr>
          <p:spPr>
            <a:xfrm>
              <a:off x="6557997" y="2011707"/>
              <a:ext cx="3643521" cy="9411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05" name="组合 104">
            <a:extLst>
              <a:ext uri="{FF2B5EF4-FFF2-40B4-BE49-F238E27FC236}">
                <a16:creationId xmlns:a16="http://schemas.microsoft.com/office/drawing/2014/main" id="{295DE714-6B56-49BE-A38D-D80B352BC32A}"/>
              </a:ext>
            </a:extLst>
          </p:cNvPr>
          <p:cNvGrpSpPr/>
          <p:nvPr/>
        </p:nvGrpSpPr>
        <p:grpSpPr>
          <a:xfrm>
            <a:off x="9005886" y="5746440"/>
            <a:ext cx="1682912" cy="290213"/>
            <a:chOff x="6557997" y="1815607"/>
            <a:chExt cx="3955875" cy="290213"/>
          </a:xfrm>
        </p:grpSpPr>
        <p:sp>
          <p:nvSpPr>
            <p:cNvPr id="106" name="矩形 105">
              <a:extLst>
                <a:ext uri="{FF2B5EF4-FFF2-40B4-BE49-F238E27FC236}">
                  <a16:creationId xmlns:a16="http://schemas.microsoft.com/office/drawing/2014/main" id="{405AF04F-8D88-4B5C-849C-8851F761E3A3}"/>
                </a:ext>
              </a:extLst>
            </p:cNvPr>
            <p:cNvSpPr/>
            <p:nvPr/>
          </p:nvSpPr>
          <p:spPr>
            <a:xfrm>
              <a:off x="6557997" y="1815607"/>
              <a:ext cx="3955875" cy="9426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7" name="矩形 106">
              <a:extLst>
                <a:ext uri="{FF2B5EF4-FFF2-40B4-BE49-F238E27FC236}">
                  <a16:creationId xmlns:a16="http://schemas.microsoft.com/office/drawing/2014/main" id="{5556DDC9-B0A8-40C5-983C-E5145F4CBE82}"/>
                </a:ext>
              </a:extLst>
            </p:cNvPr>
            <p:cNvSpPr/>
            <p:nvPr/>
          </p:nvSpPr>
          <p:spPr>
            <a:xfrm>
              <a:off x="6557997" y="2011707"/>
              <a:ext cx="3643521" cy="9411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10" name="椭圆 109">
            <a:extLst>
              <a:ext uri="{FF2B5EF4-FFF2-40B4-BE49-F238E27FC236}">
                <a16:creationId xmlns:a16="http://schemas.microsoft.com/office/drawing/2014/main" id="{BE2D4E2E-6F36-4FBB-9E0A-8C85D8C0B60D}"/>
              </a:ext>
            </a:extLst>
          </p:cNvPr>
          <p:cNvSpPr/>
          <p:nvPr/>
        </p:nvSpPr>
        <p:spPr>
          <a:xfrm>
            <a:off x="11514031" y="432208"/>
            <a:ext cx="267855" cy="26785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2774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>
            <a:extLst>
              <a:ext uri="{FF2B5EF4-FFF2-40B4-BE49-F238E27FC236}">
                <a16:creationId xmlns:a16="http://schemas.microsoft.com/office/drawing/2014/main" id="{207A55B9-5DDD-44E2-8F99-F2E7BDBC21DC}"/>
              </a:ext>
            </a:extLst>
          </p:cNvPr>
          <p:cNvSpPr/>
          <p:nvPr/>
        </p:nvSpPr>
        <p:spPr>
          <a:xfrm>
            <a:off x="0" y="0"/>
            <a:ext cx="12192000" cy="369893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B5AAFD21-C41B-412B-9922-77E45AE2CB92}"/>
              </a:ext>
            </a:extLst>
          </p:cNvPr>
          <p:cNvSpPr/>
          <p:nvPr/>
        </p:nvSpPr>
        <p:spPr>
          <a:xfrm>
            <a:off x="1126832" y="1963713"/>
            <a:ext cx="388150" cy="3881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801F6101-A1B5-44D4-8D4F-13D6C4BB1F4A}"/>
              </a:ext>
            </a:extLst>
          </p:cNvPr>
          <p:cNvSpPr/>
          <p:nvPr/>
        </p:nvSpPr>
        <p:spPr>
          <a:xfrm>
            <a:off x="2018194" y="1963713"/>
            <a:ext cx="388150" cy="3881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BDA4A21-D23F-409F-B389-332CFBDCB1D0}"/>
              </a:ext>
            </a:extLst>
          </p:cNvPr>
          <p:cNvSpPr/>
          <p:nvPr/>
        </p:nvSpPr>
        <p:spPr>
          <a:xfrm>
            <a:off x="2463875" y="1963713"/>
            <a:ext cx="388150" cy="3881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A815345B-CD94-4B63-B7D2-8EFE57DBCBF1}"/>
              </a:ext>
            </a:extLst>
          </p:cNvPr>
          <p:cNvSpPr/>
          <p:nvPr/>
        </p:nvSpPr>
        <p:spPr>
          <a:xfrm>
            <a:off x="2909554" y="1963713"/>
            <a:ext cx="388150" cy="3881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4B3FA29E-007E-4E2A-A395-37D62E7ADE4C}"/>
              </a:ext>
            </a:extLst>
          </p:cNvPr>
          <p:cNvSpPr/>
          <p:nvPr/>
        </p:nvSpPr>
        <p:spPr>
          <a:xfrm>
            <a:off x="1572513" y="1963713"/>
            <a:ext cx="388150" cy="3881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67" name="矩形 66">
            <a:extLst>
              <a:ext uri="{FF2B5EF4-FFF2-40B4-BE49-F238E27FC236}">
                <a16:creationId xmlns:a16="http://schemas.microsoft.com/office/drawing/2014/main" id="{C0A5E684-A19A-4324-9FAE-E333438DF397}"/>
              </a:ext>
            </a:extLst>
          </p:cNvPr>
          <p:cNvSpPr/>
          <p:nvPr/>
        </p:nvSpPr>
        <p:spPr>
          <a:xfrm>
            <a:off x="11578861" y="6636793"/>
            <a:ext cx="313124" cy="5829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7" name="直接连接符 36">
            <a:extLst>
              <a:ext uri="{FF2B5EF4-FFF2-40B4-BE49-F238E27FC236}">
                <a16:creationId xmlns:a16="http://schemas.microsoft.com/office/drawing/2014/main" id="{497E0349-4768-4EB6-BCC4-BB122B7016DA}"/>
              </a:ext>
            </a:extLst>
          </p:cNvPr>
          <p:cNvCxnSpPr>
            <a:cxnSpLocks/>
          </p:cNvCxnSpPr>
          <p:nvPr/>
        </p:nvCxnSpPr>
        <p:spPr>
          <a:xfrm flipV="1">
            <a:off x="5757015" y="432208"/>
            <a:ext cx="0" cy="2892883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Freeform 5">
            <a:extLst>
              <a:ext uri="{FF2B5EF4-FFF2-40B4-BE49-F238E27FC236}">
                <a16:creationId xmlns:a16="http://schemas.microsoft.com/office/drawing/2014/main" id="{2EC4228B-DDA0-445E-8E06-BE4F9CC8B100}"/>
              </a:ext>
            </a:extLst>
          </p:cNvPr>
          <p:cNvSpPr>
            <a:spLocks/>
          </p:cNvSpPr>
          <p:nvPr/>
        </p:nvSpPr>
        <p:spPr bwMode="auto">
          <a:xfrm>
            <a:off x="7321512" y="2242904"/>
            <a:ext cx="801688" cy="1465262"/>
          </a:xfrm>
          <a:custGeom>
            <a:avLst/>
            <a:gdLst>
              <a:gd name="T0" fmla="*/ 381 w 505"/>
              <a:gd name="T1" fmla="*/ 402 h 923"/>
              <a:gd name="T2" fmla="*/ 451 w 505"/>
              <a:gd name="T3" fmla="*/ 402 h 923"/>
              <a:gd name="T4" fmla="*/ 352 w 505"/>
              <a:gd name="T5" fmla="*/ 230 h 923"/>
              <a:gd name="T6" fmla="*/ 386 w 505"/>
              <a:gd name="T7" fmla="*/ 230 h 923"/>
              <a:gd name="T8" fmla="*/ 253 w 505"/>
              <a:gd name="T9" fmla="*/ 0 h 923"/>
              <a:gd name="T10" fmla="*/ 121 w 505"/>
              <a:gd name="T11" fmla="*/ 230 h 923"/>
              <a:gd name="T12" fmla="*/ 153 w 505"/>
              <a:gd name="T13" fmla="*/ 230 h 923"/>
              <a:gd name="T14" fmla="*/ 54 w 505"/>
              <a:gd name="T15" fmla="*/ 402 h 923"/>
              <a:gd name="T16" fmla="*/ 124 w 505"/>
              <a:gd name="T17" fmla="*/ 402 h 923"/>
              <a:gd name="T18" fmla="*/ 0 w 505"/>
              <a:gd name="T19" fmla="*/ 618 h 923"/>
              <a:gd name="T20" fmla="*/ 225 w 505"/>
              <a:gd name="T21" fmla="*/ 618 h 923"/>
              <a:gd name="T22" fmla="*/ 225 w 505"/>
              <a:gd name="T23" fmla="*/ 923 h 923"/>
              <a:gd name="T24" fmla="*/ 280 w 505"/>
              <a:gd name="T25" fmla="*/ 923 h 923"/>
              <a:gd name="T26" fmla="*/ 280 w 505"/>
              <a:gd name="T27" fmla="*/ 618 h 923"/>
              <a:gd name="T28" fmla="*/ 505 w 505"/>
              <a:gd name="T29" fmla="*/ 618 h 923"/>
              <a:gd name="T30" fmla="*/ 381 w 505"/>
              <a:gd name="T31" fmla="*/ 402 h 9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505" h="923">
                <a:moveTo>
                  <a:pt x="381" y="402"/>
                </a:moveTo>
                <a:lnTo>
                  <a:pt x="451" y="402"/>
                </a:lnTo>
                <a:lnTo>
                  <a:pt x="352" y="230"/>
                </a:lnTo>
                <a:lnTo>
                  <a:pt x="386" y="230"/>
                </a:lnTo>
                <a:lnTo>
                  <a:pt x="253" y="0"/>
                </a:lnTo>
                <a:lnTo>
                  <a:pt x="121" y="230"/>
                </a:lnTo>
                <a:lnTo>
                  <a:pt x="153" y="230"/>
                </a:lnTo>
                <a:lnTo>
                  <a:pt x="54" y="402"/>
                </a:lnTo>
                <a:lnTo>
                  <a:pt x="124" y="402"/>
                </a:lnTo>
                <a:lnTo>
                  <a:pt x="0" y="618"/>
                </a:lnTo>
                <a:lnTo>
                  <a:pt x="225" y="618"/>
                </a:lnTo>
                <a:lnTo>
                  <a:pt x="225" y="923"/>
                </a:lnTo>
                <a:lnTo>
                  <a:pt x="280" y="923"/>
                </a:lnTo>
                <a:lnTo>
                  <a:pt x="280" y="618"/>
                </a:lnTo>
                <a:lnTo>
                  <a:pt x="505" y="618"/>
                </a:lnTo>
                <a:lnTo>
                  <a:pt x="381" y="402"/>
                </a:lnTo>
                <a:close/>
              </a:path>
            </a:pathLst>
          </a:custGeom>
          <a:solidFill>
            <a:srgbClr val="9E9E9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75" name="Freeform 5">
            <a:extLst>
              <a:ext uri="{FF2B5EF4-FFF2-40B4-BE49-F238E27FC236}">
                <a16:creationId xmlns:a16="http://schemas.microsoft.com/office/drawing/2014/main" id="{49E82023-9178-473E-A9A3-54804184386A}"/>
              </a:ext>
            </a:extLst>
          </p:cNvPr>
          <p:cNvSpPr>
            <a:spLocks/>
          </p:cNvSpPr>
          <p:nvPr/>
        </p:nvSpPr>
        <p:spPr bwMode="auto">
          <a:xfrm>
            <a:off x="7848637" y="1121263"/>
            <a:ext cx="1415371" cy="2586903"/>
          </a:xfrm>
          <a:custGeom>
            <a:avLst/>
            <a:gdLst>
              <a:gd name="T0" fmla="*/ 381 w 505"/>
              <a:gd name="T1" fmla="*/ 402 h 923"/>
              <a:gd name="T2" fmla="*/ 451 w 505"/>
              <a:gd name="T3" fmla="*/ 402 h 923"/>
              <a:gd name="T4" fmla="*/ 352 w 505"/>
              <a:gd name="T5" fmla="*/ 230 h 923"/>
              <a:gd name="T6" fmla="*/ 386 w 505"/>
              <a:gd name="T7" fmla="*/ 230 h 923"/>
              <a:gd name="T8" fmla="*/ 253 w 505"/>
              <a:gd name="T9" fmla="*/ 0 h 923"/>
              <a:gd name="T10" fmla="*/ 121 w 505"/>
              <a:gd name="T11" fmla="*/ 230 h 923"/>
              <a:gd name="T12" fmla="*/ 153 w 505"/>
              <a:gd name="T13" fmla="*/ 230 h 923"/>
              <a:gd name="T14" fmla="*/ 54 w 505"/>
              <a:gd name="T15" fmla="*/ 402 h 923"/>
              <a:gd name="T16" fmla="*/ 124 w 505"/>
              <a:gd name="T17" fmla="*/ 402 h 923"/>
              <a:gd name="T18" fmla="*/ 0 w 505"/>
              <a:gd name="T19" fmla="*/ 618 h 923"/>
              <a:gd name="T20" fmla="*/ 225 w 505"/>
              <a:gd name="T21" fmla="*/ 618 h 923"/>
              <a:gd name="T22" fmla="*/ 225 w 505"/>
              <a:gd name="T23" fmla="*/ 923 h 923"/>
              <a:gd name="T24" fmla="*/ 280 w 505"/>
              <a:gd name="T25" fmla="*/ 923 h 923"/>
              <a:gd name="T26" fmla="*/ 280 w 505"/>
              <a:gd name="T27" fmla="*/ 618 h 923"/>
              <a:gd name="T28" fmla="*/ 505 w 505"/>
              <a:gd name="T29" fmla="*/ 618 h 923"/>
              <a:gd name="T30" fmla="*/ 381 w 505"/>
              <a:gd name="T31" fmla="*/ 402 h 9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505" h="923">
                <a:moveTo>
                  <a:pt x="381" y="402"/>
                </a:moveTo>
                <a:lnTo>
                  <a:pt x="451" y="402"/>
                </a:lnTo>
                <a:lnTo>
                  <a:pt x="352" y="230"/>
                </a:lnTo>
                <a:lnTo>
                  <a:pt x="386" y="230"/>
                </a:lnTo>
                <a:lnTo>
                  <a:pt x="253" y="0"/>
                </a:lnTo>
                <a:lnTo>
                  <a:pt x="121" y="230"/>
                </a:lnTo>
                <a:lnTo>
                  <a:pt x="153" y="230"/>
                </a:lnTo>
                <a:lnTo>
                  <a:pt x="54" y="402"/>
                </a:lnTo>
                <a:lnTo>
                  <a:pt x="124" y="402"/>
                </a:lnTo>
                <a:lnTo>
                  <a:pt x="0" y="618"/>
                </a:lnTo>
                <a:lnTo>
                  <a:pt x="225" y="618"/>
                </a:lnTo>
                <a:lnTo>
                  <a:pt x="225" y="923"/>
                </a:lnTo>
                <a:lnTo>
                  <a:pt x="280" y="923"/>
                </a:lnTo>
                <a:lnTo>
                  <a:pt x="280" y="618"/>
                </a:lnTo>
                <a:lnTo>
                  <a:pt x="505" y="618"/>
                </a:lnTo>
                <a:lnTo>
                  <a:pt x="381" y="402"/>
                </a:lnTo>
                <a:close/>
              </a:path>
            </a:pathLst>
          </a:custGeom>
          <a:solidFill>
            <a:srgbClr val="9E9E9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76" name="Freeform 5">
            <a:extLst>
              <a:ext uri="{FF2B5EF4-FFF2-40B4-BE49-F238E27FC236}">
                <a16:creationId xmlns:a16="http://schemas.microsoft.com/office/drawing/2014/main" id="{8739036B-BEC7-4E89-BF2F-2889AF168A10}"/>
              </a:ext>
            </a:extLst>
          </p:cNvPr>
          <p:cNvSpPr>
            <a:spLocks/>
          </p:cNvSpPr>
          <p:nvPr/>
        </p:nvSpPr>
        <p:spPr bwMode="auto">
          <a:xfrm>
            <a:off x="8944619" y="1773624"/>
            <a:ext cx="1058445" cy="1934542"/>
          </a:xfrm>
          <a:custGeom>
            <a:avLst/>
            <a:gdLst>
              <a:gd name="T0" fmla="*/ 381 w 505"/>
              <a:gd name="T1" fmla="*/ 402 h 923"/>
              <a:gd name="T2" fmla="*/ 451 w 505"/>
              <a:gd name="T3" fmla="*/ 402 h 923"/>
              <a:gd name="T4" fmla="*/ 352 w 505"/>
              <a:gd name="T5" fmla="*/ 230 h 923"/>
              <a:gd name="T6" fmla="*/ 386 w 505"/>
              <a:gd name="T7" fmla="*/ 230 h 923"/>
              <a:gd name="T8" fmla="*/ 253 w 505"/>
              <a:gd name="T9" fmla="*/ 0 h 923"/>
              <a:gd name="T10" fmla="*/ 121 w 505"/>
              <a:gd name="T11" fmla="*/ 230 h 923"/>
              <a:gd name="T12" fmla="*/ 153 w 505"/>
              <a:gd name="T13" fmla="*/ 230 h 923"/>
              <a:gd name="T14" fmla="*/ 54 w 505"/>
              <a:gd name="T15" fmla="*/ 402 h 923"/>
              <a:gd name="T16" fmla="*/ 124 w 505"/>
              <a:gd name="T17" fmla="*/ 402 h 923"/>
              <a:gd name="T18" fmla="*/ 0 w 505"/>
              <a:gd name="T19" fmla="*/ 618 h 923"/>
              <a:gd name="T20" fmla="*/ 225 w 505"/>
              <a:gd name="T21" fmla="*/ 618 h 923"/>
              <a:gd name="T22" fmla="*/ 225 w 505"/>
              <a:gd name="T23" fmla="*/ 923 h 923"/>
              <a:gd name="T24" fmla="*/ 280 w 505"/>
              <a:gd name="T25" fmla="*/ 923 h 923"/>
              <a:gd name="T26" fmla="*/ 280 w 505"/>
              <a:gd name="T27" fmla="*/ 618 h 923"/>
              <a:gd name="T28" fmla="*/ 505 w 505"/>
              <a:gd name="T29" fmla="*/ 618 h 923"/>
              <a:gd name="T30" fmla="*/ 381 w 505"/>
              <a:gd name="T31" fmla="*/ 402 h 9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505" h="923">
                <a:moveTo>
                  <a:pt x="381" y="402"/>
                </a:moveTo>
                <a:lnTo>
                  <a:pt x="451" y="402"/>
                </a:lnTo>
                <a:lnTo>
                  <a:pt x="352" y="230"/>
                </a:lnTo>
                <a:lnTo>
                  <a:pt x="386" y="230"/>
                </a:lnTo>
                <a:lnTo>
                  <a:pt x="253" y="0"/>
                </a:lnTo>
                <a:lnTo>
                  <a:pt x="121" y="230"/>
                </a:lnTo>
                <a:lnTo>
                  <a:pt x="153" y="230"/>
                </a:lnTo>
                <a:lnTo>
                  <a:pt x="54" y="402"/>
                </a:lnTo>
                <a:lnTo>
                  <a:pt x="124" y="402"/>
                </a:lnTo>
                <a:lnTo>
                  <a:pt x="0" y="618"/>
                </a:lnTo>
                <a:lnTo>
                  <a:pt x="225" y="618"/>
                </a:lnTo>
                <a:lnTo>
                  <a:pt x="225" y="923"/>
                </a:lnTo>
                <a:lnTo>
                  <a:pt x="280" y="923"/>
                </a:lnTo>
                <a:lnTo>
                  <a:pt x="280" y="618"/>
                </a:lnTo>
                <a:lnTo>
                  <a:pt x="505" y="618"/>
                </a:lnTo>
                <a:lnTo>
                  <a:pt x="381" y="402"/>
                </a:lnTo>
                <a:close/>
              </a:path>
            </a:pathLst>
          </a:custGeom>
          <a:solidFill>
            <a:srgbClr val="9E9E9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77" name="Freeform 5">
            <a:extLst>
              <a:ext uri="{FF2B5EF4-FFF2-40B4-BE49-F238E27FC236}">
                <a16:creationId xmlns:a16="http://schemas.microsoft.com/office/drawing/2014/main" id="{35242BA7-304A-4E63-8AE5-C39E0DE1F4C7}"/>
              </a:ext>
            </a:extLst>
          </p:cNvPr>
          <p:cNvSpPr>
            <a:spLocks/>
          </p:cNvSpPr>
          <p:nvPr/>
        </p:nvSpPr>
        <p:spPr bwMode="auto">
          <a:xfrm>
            <a:off x="9847342" y="2242904"/>
            <a:ext cx="801688" cy="1465262"/>
          </a:xfrm>
          <a:custGeom>
            <a:avLst/>
            <a:gdLst>
              <a:gd name="T0" fmla="*/ 381 w 505"/>
              <a:gd name="T1" fmla="*/ 402 h 923"/>
              <a:gd name="T2" fmla="*/ 451 w 505"/>
              <a:gd name="T3" fmla="*/ 402 h 923"/>
              <a:gd name="T4" fmla="*/ 352 w 505"/>
              <a:gd name="T5" fmla="*/ 230 h 923"/>
              <a:gd name="T6" fmla="*/ 386 w 505"/>
              <a:gd name="T7" fmla="*/ 230 h 923"/>
              <a:gd name="T8" fmla="*/ 253 w 505"/>
              <a:gd name="T9" fmla="*/ 0 h 923"/>
              <a:gd name="T10" fmla="*/ 121 w 505"/>
              <a:gd name="T11" fmla="*/ 230 h 923"/>
              <a:gd name="T12" fmla="*/ 153 w 505"/>
              <a:gd name="T13" fmla="*/ 230 h 923"/>
              <a:gd name="T14" fmla="*/ 54 w 505"/>
              <a:gd name="T15" fmla="*/ 402 h 923"/>
              <a:gd name="T16" fmla="*/ 124 w 505"/>
              <a:gd name="T17" fmla="*/ 402 h 923"/>
              <a:gd name="T18" fmla="*/ 0 w 505"/>
              <a:gd name="T19" fmla="*/ 618 h 923"/>
              <a:gd name="T20" fmla="*/ 225 w 505"/>
              <a:gd name="T21" fmla="*/ 618 h 923"/>
              <a:gd name="T22" fmla="*/ 225 w 505"/>
              <a:gd name="T23" fmla="*/ 923 h 923"/>
              <a:gd name="T24" fmla="*/ 280 w 505"/>
              <a:gd name="T25" fmla="*/ 923 h 923"/>
              <a:gd name="T26" fmla="*/ 280 w 505"/>
              <a:gd name="T27" fmla="*/ 618 h 923"/>
              <a:gd name="T28" fmla="*/ 505 w 505"/>
              <a:gd name="T29" fmla="*/ 618 h 923"/>
              <a:gd name="T30" fmla="*/ 381 w 505"/>
              <a:gd name="T31" fmla="*/ 402 h 9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505" h="923">
                <a:moveTo>
                  <a:pt x="381" y="402"/>
                </a:moveTo>
                <a:lnTo>
                  <a:pt x="451" y="402"/>
                </a:lnTo>
                <a:lnTo>
                  <a:pt x="352" y="230"/>
                </a:lnTo>
                <a:lnTo>
                  <a:pt x="386" y="230"/>
                </a:lnTo>
                <a:lnTo>
                  <a:pt x="253" y="0"/>
                </a:lnTo>
                <a:lnTo>
                  <a:pt x="121" y="230"/>
                </a:lnTo>
                <a:lnTo>
                  <a:pt x="153" y="230"/>
                </a:lnTo>
                <a:lnTo>
                  <a:pt x="54" y="402"/>
                </a:lnTo>
                <a:lnTo>
                  <a:pt x="124" y="402"/>
                </a:lnTo>
                <a:lnTo>
                  <a:pt x="0" y="618"/>
                </a:lnTo>
                <a:lnTo>
                  <a:pt x="225" y="618"/>
                </a:lnTo>
                <a:lnTo>
                  <a:pt x="225" y="923"/>
                </a:lnTo>
                <a:lnTo>
                  <a:pt x="280" y="923"/>
                </a:lnTo>
                <a:lnTo>
                  <a:pt x="280" y="618"/>
                </a:lnTo>
                <a:lnTo>
                  <a:pt x="505" y="618"/>
                </a:lnTo>
                <a:lnTo>
                  <a:pt x="381" y="402"/>
                </a:lnTo>
                <a:close/>
              </a:path>
            </a:pathLst>
          </a:custGeom>
          <a:solidFill>
            <a:srgbClr val="9E9E9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grpSp>
        <p:nvGrpSpPr>
          <p:cNvPr id="53" name="组合 52">
            <a:extLst>
              <a:ext uri="{FF2B5EF4-FFF2-40B4-BE49-F238E27FC236}">
                <a16:creationId xmlns:a16="http://schemas.microsoft.com/office/drawing/2014/main" id="{F5B335D0-9C90-4DE2-BDBA-7951F14E8E52}"/>
              </a:ext>
            </a:extLst>
          </p:cNvPr>
          <p:cNvGrpSpPr/>
          <p:nvPr/>
        </p:nvGrpSpPr>
        <p:grpSpPr>
          <a:xfrm>
            <a:off x="1125981" y="2494605"/>
            <a:ext cx="3955875" cy="682566"/>
            <a:chOff x="6557997" y="1815607"/>
            <a:chExt cx="3955875" cy="682566"/>
          </a:xfrm>
        </p:grpSpPr>
        <p:sp>
          <p:nvSpPr>
            <p:cNvPr id="55" name="矩形 54">
              <a:extLst>
                <a:ext uri="{FF2B5EF4-FFF2-40B4-BE49-F238E27FC236}">
                  <a16:creationId xmlns:a16="http://schemas.microsoft.com/office/drawing/2014/main" id="{59BE961A-7F4B-4E9C-8A75-DFB12FEB8A1D}"/>
                </a:ext>
              </a:extLst>
            </p:cNvPr>
            <p:cNvSpPr/>
            <p:nvPr/>
          </p:nvSpPr>
          <p:spPr>
            <a:xfrm>
              <a:off x="6557997" y="1815607"/>
              <a:ext cx="3955875" cy="9426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6" name="矩形 55">
              <a:extLst>
                <a:ext uri="{FF2B5EF4-FFF2-40B4-BE49-F238E27FC236}">
                  <a16:creationId xmlns:a16="http://schemas.microsoft.com/office/drawing/2014/main" id="{92A08996-AE49-42FD-93C1-CC326563F685}"/>
                </a:ext>
              </a:extLst>
            </p:cNvPr>
            <p:cNvSpPr/>
            <p:nvPr/>
          </p:nvSpPr>
          <p:spPr>
            <a:xfrm>
              <a:off x="6557997" y="2011707"/>
              <a:ext cx="3955875" cy="9426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7" name="矩形 56">
              <a:extLst>
                <a:ext uri="{FF2B5EF4-FFF2-40B4-BE49-F238E27FC236}">
                  <a16:creationId xmlns:a16="http://schemas.microsoft.com/office/drawing/2014/main" id="{EE52FF7B-F86E-45F5-89C0-E21C4CCEEB94}"/>
                </a:ext>
              </a:extLst>
            </p:cNvPr>
            <p:cNvSpPr/>
            <p:nvPr/>
          </p:nvSpPr>
          <p:spPr>
            <a:xfrm>
              <a:off x="6557997" y="2207807"/>
              <a:ext cx="3955875" cy="9426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8" name="矩形 57">
              <a:extLst>
                <a:ext uri="{FF2B5EF4-FFF2-40B4-BE49-F238E27FC236}">
                  <a16:creationId xmlns:a16="http://schemas.microsoft.com/office/drawing/2014/main" id="{7071138E-AEE9-4CA5-9656-BBC163B60B41}"/>
                </a:ext>
              </a:extLst>
            </p:cNvPr>
            <p:cNvSpPr/>
            <p:nvPr/>
          </p:nvSpPr>
          <p:spPr>
            <a:xfrm>
              <a:off x="6557997" y="2403907"/>
              <a:ext cx="3431085" cy="9426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" name="组合 1">
            <a:extLst>
              <a:ext uri="{FF2B5EF4-FFF2-40B4-BE49-F238E27FC236}">
                <a16:creationId xmlns:a16="http://schemas.microsoft.com/office/drawing/2014/main" id="{CE871FF1-5AE7-4E17-A2C2-DBAABD1ABF41}"/>
              </a:ext>
            </a:extLst>
          </p:cNvPr>
          <p:cNvGrpSpPr/>
          <p:nvPr/>
        </p:nvGrpSpPr>
        <p:grpSpPr>
          <a:xfrm>
            <a:off x="2402654" y="4351291"/>
            <a:ext cx="7386692" cy="682566"/>
            <a:chOff x="3133526" y="5083478"/>
            <a:chExt cx="3955875" cy="682566"/>
          </a:xfrm>
        </p:grpSpPr>
        <p:sp>
          <p:nvSpPr>
            <p:cNvPr id="116" name="矩形 115">
              <a:extLst>
                <a:ext uri="{FF2B5EF4-FFF2-40B4-BE49-F238E27FC236}">
                  <a16:creationId xmlns:a16="http://schemas.microsoft.com/office/drawing/2014/main" id="{1AAA24A7-AE42-439F-8F6D-A5B4CBD7C367}"/>
                </a:ext>
              </a:extLst>
            </p:cNvPr>
            <p:cNvSpPr/>
            <p:nvPr/>
          </p:nvSpPr>
          <p:spPr>
            <a:xfrm>
              <a:off x="3133526" y="5083478"/>
              <a:ext cx="3955875" cy="9426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7" name="矩形 116">
              <a:extLst>
                <a:ext uri="{FF2B5EF4-FFF2-40B4-BE49-F238E27FC236}">
                  <a16:creationId xmlns:a16="http://schemas.microsoft.com/office/drawing/2014/main" id="{A570F939-4FB8-4024-915B-B35A64A496E9}"/>
                </a:ext>
              </a:extLst>
            </p:cNvPr>
            <p:cNvSpPr/>
            <p:nvPr/>
          </p:nvSpPr>
          <p:spPr>
            <a:xfrm>
              <a:off x="3133526" y="5279578"/>
              <a:ext cx="3955875" cy="9426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8" name="矩形 117">
              <a:extLst>
                <a:ext uri="{FF2B5EF4-FFF2-40B4-BE49-F238E27FC236}">
                  <a16:creationId xmlns:a16="http://schemas.microsoft.com/office/drawing/2014/main" id="{7F7454D3-EC42-4106-999E-8C4141C3BEB7}"/>
                </a:ext>
              </a:extLst>
            </p:cNvPr>
            <p:cNvSpPr/>
            <p:nvPr/>
          </p:nvSpPr>
          <p:spPr>
            <a:xfrm>
              <a:off x="3133526" y="5475678"/>
              <a:ext cx="3955875" cy="9426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9" name="矩形 118">
              <a:extLst>
                <a:ext uri="{FF2B5EF4-FFF2-40B4-BE49-F238E27FC236}">
                  <a16:creationId xmlns:a16="http://schemas.microsoft.com/office/drawing/2014/main" id="{D81D9809-BC39-4B02-BCDE-B05F6BBC873A}"/>
                </a:ext>
              </a:extLst>
            </p:cNvPr>
            <p:cNvSpPr/>
            <p:nvPr/>
          </p:nvSpPr>
          <p:spPr>
            <a:xfrm>
              <a:off x="3133526" y="5671778"/>
              <a:ext cx="3431085" cy="9426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20" name="椭圆 119">
            <a:extLst>
              <a:ext uri="{FF2B5EF4-FFF2-40B4-BE49-F238E27FC236}">
                <a16:creationId xmlns:a16="http://schemas.microsoft.com/office/drawing/2014/main" id="{79E5EB84-CCA9-413C-8871-BA9BF2DC4C03}"/>
              </a:ext>
            </a:extLst>
          </p:cNvPr>
          <p:cNvSpPr/>
          <p:nvPr/>
        </p:nvSpPr>
        <p:spPr>
          <a:xfrm>
            <a:off x="2161637" y="4351291"/>
            <a:ext cx="121920" cy="12192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21" name="组合 120">
            <a:extLst>
              <a:ext uri="{FF2B5EF4-FFF2-40B4-BE49-F238E27FC236}">
                <a16:creationId xmlns:a16="http://schemas.microsoft.com/office/drawing/2014/main" id="{8C4AC372-5F52-4718-9649-DFEE9B762A62}"/>
              </a:ext>
            </a:extLst>
          </p:cNvPr>
          <p:cNvGrpSpPr/>
          <p:nvPr/>
        </p:nvGrpSpPr>
        <p:grpSpPr>
          <a:xfrm>
            <a:off x="2402654" y="5413885"/>
            <a:ext cx="7386692" cy="682566"/>
            <a:chOff x="3133526" y="5083478"/>
            <a:chExt cx="3955875" cy="682566"/>
          </a:xfrm>
        </p:grpSpPr>
        <p:sp>
          <p:nvSpPr>
            <p:cNvPr id="122" name="矩形 121">
              <a:extLst>
                <a:ext uri="{FF2B5EF4-FFF2-40B4-BE49-F238E27FC236}">
                  <a16:creationId xmlns:a16="http://schemas.microsoft.com/office/drawing/2014/main" id="{EC3F2B6A-A81B-4EA0-99EB-458E21DAA440}"/>
                </a:ext>
              </a:extLst>
            </p:cNvPr>
            <p:cNvSpPr/>
            <p:nvPr/>
          </p:nvSpPr>
          <p:spPr>
            <a:xfrm>
              <a:off x="3133526" y="5083478"/>
              <a:ext cx="3955875" cy="9426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3" name="矩形 122">
              <a:extLst>
                <a:ext uri="{FF2B5EF4-FFF2-40B4-BE49-F238E27FC236}">
                  <a16:creationId xmlns:a16="http://schemas.microsoft.com/office/drawing/2014/main" id="{DB5BC390-9B9D-4B7D-A41D-0442CD839795}"/>
                </a:ext>
              </a:extLst>
            </p:cNvPr>
            <p:cNvSpPr/>
            <p:nvPr/>
          </p:nvSpPr>
          <p:spPr>
            <a:xfrm>
              <a:off x="3133526" y="5279578"/>
              <a:ext cx="3955875" cy="9426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4" name="矩形 123">
              <a:extLst>
                <a:ext uri="{FF2B5EF4-FFF2-40B4-BE49-F238E27FC236}">
                  <a16:creationId xmlns:a16="http://schemas.microsoft.com/office/drawing/2014/main" id="{EA973A68-F7F6-4E22-8193-6A6AEBCCFA09}"/>
                </a:ext>
              </a:extLst>
            </p:cNvPr>
            <p:cNvSpPr/>
            <p:nvPr/>
          </p:nvSpPr>
          <p:spPr>
            <a:xfrm>
              <a:off x="3133526" y="5475678"/>
              <a:ext cx="3955875" cy="9426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5" name="矩形 124">
              <a:extLst>
                <a:ext uri="{FF2B5EF4-FFF2-40B4-BE49-F238E27FC236}">
                  <a16:creationId xmlns:a16="http://schemas.microsoft.com/office/drawing/2014/main" id="{5A340074-E09D-422D-84E5-4A7070D4EA43}"/>
                </a:ext>
              </a:extLst>
            </p:cNvPr>
            <p:cNvSpPr/>
            <p:nvPr/>
          </p:nvSpPr>
          <p:spPr>
            <a:xfrm>
              <a:off x="3133526" y="5671778"/>
              <a:ext cx="3431085" cy="9426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26" name="椭圆 125">
            <a:extLst>
              <a:ext uri="{FF2B5EF4-FFF2-40B4-BE49-F238E27FC236}">
                <a16:creationId xmlns:a16="http://schemas.microsoft.com/office/drawing/2014/main" id="{77D5AEB8-4F05-4D96-ADF8-2762DF54A15C}"/>
              </a:ext>
            </a:extLst>
          </p:cNvPr>
          <p:cNvSpPr/>
          <p:nvPr/>
        </p:nvSpPr>
        <p:spPr>
          <a:xfrm>
            <a:off x="2161637" y="5413885"/>
            <a:ext cx="121920" cy="12192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椭圆 2">
            <a:extLst>
              <a:ext uri="{FF2B5EF4-FFF2-40B4-BE49-F238E27FC236}">
                <a16:creationId xmlns:a16="http://schemas.microsoft.com/office/drawing/2014/main" id="{1B82AD3B-CAB3-4E1E-8D26-AF78215A447B}"/>
              </a:ext>
            </a:extLst>
          </p:cNvPr>
          <p:cNvSpPr/>
          <p:nvPr/>
        </p:nvSpPr>
        <p:spPr>
          <a:xfrm>
            <a:off x="11514031" y="432208"/>
            <a:ext cx="267855" cy="26785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86607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矩形 26">
            <a:extLst>
              <a:ext uri="{FF2B5EF4-FFF2-40B4-BE49-F238E27FC236}">
                <a16:creationId xmlns:a16="http://schemas.microsoft.com/office/drawing/2014/main" id="{443F99D2-897E-404D-B0B8-2BA12C92177E}"/>
              </a:ext>
            </a:extLst>
          </p:cNvPr>
          <p:cNvSpPr/>
          <p:nvPr/>
        </p:nvSpPr>
        <p:spPr>
          <a:xfrm>
            <a:off x="0" y="304800"/>
            <a:ext cx="12192000" cy="3400425"/>
          </a:xfrm>
          <a:prstGeom prst="rect">
            <a:avLst/>
          </a:prstGeom>
          <a:solidFill>
            <a:srgbClr val="3D49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7" name="矩形 46">
            <a:extLst>
              <a:ext uri="{FF2B5EF4-FFF2-40B4-BE49-F238E27FC236}">
                <a16:creationId xmlns:a16="http://schemas.microsoft.com/office/drawing/2014/main" id="{BA74D3EF-4A02-4CE3-BBAB-4FAEB437CC71}"/>
              </a:ext>
            </a:extLst>
          </p:cNvPr>
          <p:cNvSpPr/>
          <p:nvPr/>
        </p:nvSpPr>
        <p:spPr>
          <a:xfrm>
            <a:off x="790398" y="1212053"/>
            <a:ext cx="5025738" cy="17216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2017</a:t>
            </a:r>
            <a:r>
              <a:rPr lang="zh-CN" altLang="en-US" sz="3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年的主要调查结果</a:t>
            </a:r>
            <a:endParaRPr lang="en-US" altLang="zh-CN" sz="36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bg1">
                    <a:lumMod val="9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我们没有发现任何 </a:t>
            </a:r>
            <a:r>
              <a:rPr lang="en-US" altLang="zh-CN" sz="1200" dirty="0">
                <a:solidFill>
                  <a:schemeClr val="bg1">
                    <a:lumMod val="9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KPI </a:t>
            </a:r>
            <a:r>
              <a:rPr lang="zh-CN" altLang="en-US" sz="1200" dirty="0">
                <a:solidFill>
                  <a:schemeClr val="bg1">
                    <a:lumMod val="9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可以确认休闲游戏是否比其它游戏表现更好。首先， 考虑你的游戏是否在特定的游戏类型中表现出众，并充分利用你的核心受众。 </a:t>
            </a:r>
          </a:p>
        </p:txBody>
      </p:sp>
      <p:pic>
        <p:nvPicPr>
          <p:cNvPr id="48" name="图片 47">
            <a:extLst>
              <a:ext uri="{FF2B5EF4-FFF2-40B4-BE49-F238E27FC236}">
                <a16:creationId xmlns:a16="http://schemas.microsoft.com/office/drawing/2014/main" id="{621EE4E4-9BF9-4967-8B96-E907F4A6E1C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906" b="98703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2359"/>
          <a:stretch/>
        </p:blipFill>
        <p:spPr>
          <a:xfrm>
            <a:off x="7107608" y="550545"/>
            <a:ext cx="4876800" cy="3154680"/>
          </a:xfrm>
          <a:prstGeom prst="rect">
            <a:avLst/>
          </a:prstGeom>
        </p:spPr>
      </p:pic>
      <p:cxnSp>
        <p:nvCxnSpPr>
          <p:cNvPr id="49" name="直接连接符 48">
            <a:extLst>
              <a:ext uri="{FF2B5EF4-FFF2-40B4-BE49-F238E27FC236}">
                <a16:creationId xmlns:a16="http://schemas.microsoft.com/office/drawing/2014/main" id="{404B8AE8-B0DE-4E34-B123-0B242BA9D432}"/>
              </a:ext>
            </a:extLst>
          </p:cNvPr>
          <p:cNvCxnSpPr>
            <a:cxnSpLocks/>
          </p:cNvCxnSpPr>
          <p:nvPr/>
        </p:nvCxnSpPr>
        <p:spPr>
          <a:xfrm flipV="1">
            <a:off x="6900015" y="904875"/>
            <a:ext cx="0" cy="2433779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0" name="组合 69">
            <a:extLst>
              <a:ext uri="{FF2B5EF4-FFF2-40B4-BE49-F238E27FC236}">
                <a16:creationId xmlns:a16="http://schemas.microsoft.com/office/drawing/2014/main" id="{665157FE-6C69-4C44-8AED-BF3FA3B74521}"/>
              </a:ext>
            </a:extLst>
          </p:cNvPr>
          <p:cNvGrpSpPr/>
          <p:nvPr/>
        </p:nvGrpSpPr>
        <p:grpSpPr>
          <a:xfrm>
            <a:off x="2028825" y="4221930"/>
            <a:ext cx="1143000" cy="1143000"/>
            <a:chOff x="2000250" y="4208224"/>
            <a:chExt cx="1143000" cy="1143000"/>
          </a:xfrm>
        </p:grpSpPr>
        <p:grpSp>
          <p:nvGrpSpPr>
            <p:cNvPr id="50" name="组合 49">
              <a:extLst>
                <a:ext uri="{FF2B5EF4-FFF2-40B4-BE49-F238E27FC236}">
                  <a16:creationId xmlns:a16="http://schemas.microsoft.com/office/drawing/2014/main" id="{6133997D-5439-44E0-A3A2-916D53629287}"/>
                </a:ext>
              </a:extLst>
            </p:cNvPr>
            <p:cNvGrpSpPr/>
            <p:nvPr/>
          </p:nvGrpSpPr>
          <p:grpSpPr>
            <a:xfrm>
              <a:off x="2222613" y="4429548"/>
              <a:ext cx="698274" cy="700351"/>
              <a:chOff x="5331051" y="4169557"/>
              <a:chExt cx="464009" cy="465389"/>
            </a:xfrm>
          </p:grpSpPr>
          <p:sp>
            <p:nvSpPr>
              <p:cNvPr id="51" name="Freeform 99">
                <a:extLst>
                  <a:ext uri="{FF2B5EF4-FFF2-40B4-BE49-F238E27FC236}">
                    <a16:creationId xmlns:a16="http://schemas.microsoft.com/office/drawing/2014/main" id="{756FF8F9-CF62-4FA1-9649-12F39EED881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41771" y="4284178"/>
                <a:ext cx="136717" cy="107716"/>
              </a:xfrm>
              <a:custGeom>
                <a:avLst/>
                <a:gdLst>
                  <a:gd name="T0" fmla="*/ 0 w 50"/>
                  <a:gd name="T1" fmla="*/ 39 h 39"/>
                  <a:gd name="T2" fmla="*/ 16 w 50"/>
                  <a:gd name="T3" fmla="*/ 39 h 39"/>
                  <a:gd name="T4" fmla="*/ 50 w 50"/>
                  <a:gd name="T5" fmla="*/ 10 h 39"/>
                  <a:gd name="T6" fmla="*/ 45 w 50"/>
                  <a:gd name="T7" fmla="*/ 0 h 39"/>
                  <a:gd name="T8" fmla="*/ 0 w 50"/>
                  <a:gd name="T9" fmla="*/ 38 h 39"/>
                  <a:gd name="T10" fmla="*/ 0 w 50"/>
                  <a:gd name="T11" fmla="*/ 39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0" h="39">
                    <a:moveTo>
                      <a:pt x="0" y="39"/>
                    </a:moveTo>
                    <a:cubicBezTo>
                      <a:pt x="16" y="39"/>
                      <a:pt x="16" y="39"/>
                      <a:pt x="16" y="39"/>
                    </a:cubicBezTo>
                    <a:cubicBezTo>
                      <a:pt x="50" y="10"/>
                      <a:pt x="50" y="10"/>
                      <a:pt x="50" y="10"/>
                    </a:cubicBezTo>
                    <a:cubicBezTo>
                      <a:pt x="48" y="7"/>
                      <a:pt x="46" y="3"/>
                      <a:pt x="45" y="0"/>
                    </a:cubicBezTo>
                    <a:cubicBezTo>
                      <a:pt x="0" y="38"/>
                      <a:pt x="0" y="38"/>
                      <a:pt x="0" y="38"/>
                    </a:cubicBez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3D495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" name="Freeform 100">
                <a:extLst>
                  <a:ext uri="{FF2B5EF4-FFF2-40B4-BE49-F238E27FC236}">
                    <a16:creationId xmlns:a16="http://schemas.microsoft.com/office/drawing/2014/main" id="{6A4FC9C3-2AE0-4996-A0DB-E5F1E2316F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75484" y="4169557"/>
                <a:ext cx="35905" cy="38667"/>
              </a:xfrm>
              <a:custGeom>
                <a:avLst/>
                <a:gdLst>
                  <a:gd name="T0" fmla="*/ 0 w 13"/>
                  <a:gd name="T1" fmla="*/ 0 h 14"/>
                  <a:gd name="T2" fmla="*/ 0 w 13"/>
                  <a:gd name="T3" fmla="*/ 14 h 14"/>
                  <a:gd name="T4" fmla="*/ 13 w 13"/>
                  <a:gd name="T5" fmla="*/ 2 h 14"/>
                  <a:gd name="T6" fmla="*/ 0 w 13"/>
                  <a:gd name="T7" fmla="*/ 0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" h="14">
                    <a:moveTo>
                      <a:pt x="0" y="0"/>
                    </a:moveTo>
                    <a:cubicBezTo>
                      <a:pt x="0" y="14"/>
                      <a:pt x="0" y="14"/>
                      <a:pt x="0" y="14"/>
                    </a:cubicBezTo>
                    <a:cubicBezTo>
                      <a:pt x="13" y="2"/>
                      <a:pt x="13" y="2"/>
                      <a:pt x="13" y="2"/>
                    </a:cubicBezTo>
                    <a:cubicBezTo>
                      <a:pt x="9" y="1"/>
                      <a:pt x="4" y="1"/>
                      <a:pt x="0" y="0"/>
                    </a:cubicBezTo>
                    <a:close/>
                  </a:path>
                </a:pathLst>
              </a:custGeom>
              <a:solidFill>
                <a:srgbClr val="3D495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3" name="Freeform 101">
                <a:extLst>
                  <a:ext uri="{FF2B5EF4-FFF2-40B4-BE49-F238E27FC236}">
                    <a16:creationId xmlns:a16="http://schemas.microsoft.com/office/drawing/2014/main" id="{826A4D68-FB9E-4039-B93B-2E47341941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20487" y="4336655"/>
                <a:ext cx="71811" cy="55239"/>
              </a:xfrm>
              <a:custGeom>
                <a:avLst/>
                <a:gdLst>
                  <a:gd name="T0" fmla="*/ 17 w 26"/>
                  <a:gd name="T1" fmla="*/ 20 h 20"/>
                  <a:gd name="T2" fmla="*/ 26 w 26"/>
                  <a:gd name="T3" fmla="*/ 12 h 20"/>
                  <a:gd name="T4" fmla="*/ 24 w 26"/>
                  <a:gd name="T5" fmla="*/ 0 h 20"/>
                  <a:gd name="T6" fmla="*/ 0 w 26"/>
                  <a:gd name="T7" fmla="*/ 20 h 20"/>
                  <a:gd name="T8" fmla="*/ 17 w 26"/>
                  <a:gd name="T9" fmla="*/ 2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" h="20">
                    <a:moveTo>
                      <a:pt x="17" y="20"/>
                    </a:moveTo>
                    <a:cubicBezTo>
                      <a:pt x="26" y="12"/>
                      <a:pt x="26" y="12"/>
                      <a:pt x="26" y="12"/>
                    </a:cubicBezTo>
                    <a:cubicBezTo>
                      <a:pt x="26" y="8"/>
                      <a:pt x="25" y="4"/>
                      <a:pt x="24" y="0"/>
                    </a:cubicBezTo>
                    <a:cubicBezTo>
                      <a:pt x="0" y="20"/>
                      <a:pt x="0" y="20"/>
                      <a:pt x="0" y="20"/>
                    </a:cubicBezTo>
                    <a:lnTo>
                      <a:pt x="17" y="20"/>
                    </a:lnTo>
                    <a:close/>
                  </a:path>
                </a:pathLst>
              </a:custGeom>
              <a:solidFill>
                <a:srgbClr val="3D495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4" name="Freeform 102">
                <a:extLst>
                  <a:ext uri="{FF2B5EF4-FFF2-40B4-BE49-F238E27FC236}">
                    <a16:creationId xmlns:a16="http://schemas.microsoft.com/office/drawing/2014/main" id="{0422BD40-9C08-4C03-966E-61E96A08A3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75484" y="4208224"/>
                <a:ext cx="139479" cy="139479"/>
              </a:xfrm>
              <a:custGeom>
                <a:avLst/>
                <a:gdLst>
                  <a:gd name="T0" fmla="*/ 42 w 51"/>
                  <a:gd name="T1" fmla="*/ 0 h 51"/>
                  <a:gd name="T2" fmla="*/ 0 w 51"/>
                  <a:gd name="T3" fmla="*/ 37 h 51"/>
                  <a:gd name="T4" fmla="*/ 0 w 51"/>
                  <a:gd name="T5" fmla="*/ 51 h 51"/>
                  <a:gd name="T6" fmla="*/ 51 w 51"/>
                  <a:gd name="T7" fmla="*/ 7 h 51"/>
                  <a:gd name="T8" fmla="*/ 42 w 51"/>
                  <a:gd name="T9" fmla="*/ 0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1" h="51">
                    <a:moveTo>
                      <a:pt x="42" y="0"/>
                    </a:moveTo>
                    <a:cubicBezTo>
                      <a:pt x="0" y="37"/>
                      <a:pt x="0" y="37"/>
                      <a:pt x="0" y="37"/>
                    </a:cubicBezTo>
                    <a:cubicBezTo>
                      <a:pt x="0" y="51"/>
                      <a:pt x="0" y="51"/>
                      <a:pt x="0" y="51"/>
                    </a:cubicBezTo>
                    <a:cubicBezTo>
                      <a:pt x="51" y="7"/>
                      <a:pt x="51" y="7"/>
                      <a:pt x="51" y="7"/>
                    </a:cubicBezTo>
                    <a:cubicBezTo>
                      <a:pt x="48" y="4"/>
                      <a:pt x="45" y="2"/>
                      <a:pt x="42" y="0"/>
                    </a:cubicBezTo>
                    <a:close/>
                  </a:path>
                </a:pathLst>
              </a:custGeom>
              <a:solidFill>
                <a:srgbClr val="3D495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5" name="Freeform 103">
                <a:extLst>
                  <a:ext uri="{FF2B5EF4-FFF2-40B4-BE49-F238E27FC236}">
                    <a16:creationId xmlns:a16="http://schemas.microsoft.com/office/drawing/2014/main" id="{CF461B17-F698-4392-8B61-9EF94F948E4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75484" y="4183367"/>
                <a:ext cx="92526" cy="92526"/>
              </a:xfrm>
              <a:custGeom>
                <a:avLst/>
                <a:gdLst>
                  <a:gd name="T0" fmla="*/ 23 w 34"/>
                  <a:gd name="T1" fmla="*/ 0 h 34"/>
                  <a:gd name="T2" fmla="*/ 0 w 34"/>
                  <a:gd name="T3" fmla="*/ 20 h 34"/>
                  <a:gd name="T4" fmla="*/ 0 w 34"/>
                  <a:gd name="T5" fmla="*/ 34 h 34"/>
                  <a:gd name="T6" fmla="*/ 34 w 34"/>
                  <a:gd name="T7" fmla="*/ 5 h 34"/>
                  <a:gd name="T8" fmla="*/ 23 w 34"/>
                  <a:gd name="T9" fmla="*/ 0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" h="34">
                    <a:moveTo>
                      <a:pt x="23" y="0"/>
                    </a:moveTo>
                    <a:cubicBezTo>
                      <a:pt x="0" y="20"/>
                      <a:pt x="0" y="20"/>
                      <a:pt x="0" y="20"/>
                    </a:cubicBezTo>
                    <a:cubicBezTo>
                      <a:pt x="0" y="34"/>
                      <a:pt x="0" y="34"/>
                      <a:pt x="0" y="34"/>
                    </a:cubicBezTo>
                    <a:cubicBezTo>
                      <a:pt x="34" y="5"/>
                      <a:pt x="34" y="5"/>
                      <a:pt x="34" y="5"/>
                    </a:cubicBezTo>
                    <a:cubicBezTo>
                      <a:pt x="31" y="3"/>
                      <a:pt x="27" y="1"/>
                      <a:pt x="23" y="0"/>
                    </a:cubicBezTo>
                    <a:close/>
                  </a:path>
                </a:pathLst>
              </a:custGeom>
              <a:solidFill>
                <a:srgbClr val="3D495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6" name="Freeform 104">
                <a:extLst>
                  <a:ext uri="{FF2B5EF4-FFF2-40B4-BE49-F238E27FC236}">
                    <a16:creationId xmlns:a16="http://schemas.microsoft.com/office/drawing/2014/main" id="{45350E5C-9FE0-4FC2-8A12-A80AA18B14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75484" y="4242749"/>
                <a:ext cx="175384" cy="149146"/>
              </a:xfrm>
              <a:custGeom>
                <a:avLst/>
                <a:gdLst>
                  <a:gd name="T0" fmla="*/ 64 w 64"/>
                  <a:gd name="T1" fmla="*/ 8 h 54"/>
                  <a:gd name="T2" fmla="*/ 57 w 64"/>
                  <a:gd name="T3" fmla="*/ 0 h 54"/>
                  <a:gd name="T4" fmla="*/ 0 w 64"/>
                  <a:gd name="T5" fmla="*/ 49 h 54"/>
                  <a:gd name="T6" fmla="*/ 0 w 64"/>
                  <a:gd name="T7" fmla="*/ 54 h 54"/>
                  <a:gd name="T8" fmla="*/ 11 w 64"/>
                  <a:gd name="T9" fmla="*/ 54 h 54"/>
                  <a:gd name="T10" fmla="*/ 64 w 64"/>
                  <a:gd name="T11" fmla="*/ 8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4" h="54">
                    <a:moveTo>
                      <a:pt x="64" y="8"/>
                    </a:moveTo>
                    <a:cubicBezTo>
                      <a:pt x="62" y="5"/>
                      <a:pt x="59" y="2"/>
                      <a:pt x="57" y="0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54"/>
                      <a:pt x="0" y="54"/>
                      <a:pt x="0" y="54"/>
                    </a:cubicBezTo>
                    <a:cubicBezTo>
                      <a:pt x="11" y="54"/>
                      <a:pt x="11" y="54"/>
                      <a:pt x="11" y="54"/>
                    </a:cubicBezTo>
                    <a:lnTo>
                      <a:pt x="64" y="8"/>
                    </a:lnTo>
                    <a:close/>
                  </a:path>
                </a:pathLst>
              </a:custGeom>
              <a:solidFill>
                <a:srgbClr val="3D495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7" name="Freeform 105">
                <a:extLst>
                  <a:ext uri="{FF2B5EF4-FFF2-40B4-BE49-F238E27FC236}">
                    <a16:creationId xmlns:a16="http://schemas.microsoft.com/office/drawing/2014/main" id="{B081A269-B5CA-4320-B192-B7AD6E3ABF1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31051" y="4169557"/>
                <a:ext cx="222337" cy="375626"/>
              </a:xfrm>
              <a:custGeom>
                <a:avLst/>
                <a:gdLst>
                  <a:gd name="T0" fmla="*/ 81 w 81"/>
                  <a:gd name="T1" fmla="*/ 83 h 137"/>
                  <a:gd name="T2" fmla="*/ 81 w 81"/>
                  <a:gd name="T3" fmla="*/ 0 h 137"/>
                  <a:gd name="T4" fmla="*/ 0 w 81"/>
                  <a:gd name="T5" fmla="*/ 85 h 137"/>
                  <a:gd name="T6" fmla="*/ 18 w 81"/>
                  <a:gd name="T7" fmla="*/ 137 h 137"/>
                  <a:gd name="T8" fmla="*/ 81 w 81"/>
                  <a:gd name="T9" fmla="*/ 83 h 1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1" h="137">
                    <a:moveTo>
                      <a:pt x="81" y="83"/>
                    </a:moveTo>
                    <a:cubicBezTo>
                      <a:pt x="81" y="0"/>
                      <a:pt x="81" y="0"/>
                      <a:pt x="81" y="0"/>
                    </a:cubicBezTo>
                    <a:cubicBezTo>
                      <a:pt x="36" y="3"/>
                      <a:pt x="0" y="39"/>
                      <a:pt x="0" y="85"/>
                    </a:cubicBezTo>
                    <a:cubicBezTo>
                      <a:pt x="0" y="105"/>
                      <a:pt x="7" y="123"/>
                      <a:pt x="18" y="137"/>
                    </a:cubicBezTo>
                    <a:lnTo>
                      <a:pt x="81" y="83"/>
                    </a:lnTo>
                    <a:close/>
                  </a:path>
                </a:pathLst>
              </a:custGeom>
              <a:solidFill>
                <a:srgbClr val="3D495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" name="Freeform 106">
                <a:extLst>
                  <a:ext uri="{FF2B5EF4-FFF2-40B4-BE49-F238E27FC236}">
                    <a16:creationId xmlns:a16="http://schemas.microsoft.com/office/drawing/2014/main" id="{E22062C3-D840-42B7-9DB7-64574F47C3B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94576" y="4413990"/>
                <a:ext cx="400484" cy="220956"/>
              </a:xfrm>
              <a:custGeom>
                <a:avLst/>
                <a:gdLst>
                  <a:gd name="T0" fmla="*/ 63 w 146"/>
                  <a:gd name="T1" fmla="*/ 0 h 81"/>
                  <a:gd name="T2" fmla="*/ 0 w 146"/>
                  <a:gd name="T3" fmla="*/ 54 h 81"/>
                  <a:gd name="T4" fmla="*/ 62 w 146"/>
                  <a:gd name="T5" fmla="*/ 81 h 81"/>
                  <a:gd name="T6" fmla="*/ 146 w 146"/>
                  <a:gd name="T7" fmla="*/ 0 h 81"/>
                  <a:gd name="T8" fmla="*/ 63 w 146"/>
                  <a:gd name="T9" fmla="*/ 0 h 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6" h="81">
                    <a:moveTo>
                      <a:pt x="63" y="0"/>
                    </a:moveTo>
                    <a:cubicBezTo>
                      <a:pt x="0" y="54"/>
                      <a:pt x="0" y="54"/>
                      <a:pt x="0" y="54"/>
                    </a:cubicBezTo>
                    <a:cubicBezTo>
                      <a:pt x="16" y="70"/>
                      <a:pt x="37" y="81"/>
                      <a:pt x="62" y="81"/>
                    </a:cubicBezTo>
                    <a:cubicBezTo>
                      <a:pt x="107" y="81"/>
                      <a:pt x="144" y="45"/>
                      <a:pt x="146" y="0"/>
                    </a:cubicBezTo>
                    <a:lnTo>
                      <a:pt x="63" y="0"/>
                    </a:lnTo>
                    <a:close/>
                  </a:path>
                </a:pathLst>
              </a:custGeom>
              <a:solidFill>
                <a:srgbClr val="3D495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69" name="椭圆 68">
              <a:extLst>
                <a:ext uri="{FF2B5EF4-FFF2-40B4-BE49-F238E27FC236}">
                  <a16:creationId xmlns:a16="http://schemas.microsoft.com/office/drawing/2014/main" id="{DA9E5700-786E-46B0-AFDE-CDA4F1EA3FDD}"/>
                </a:ext>
              </a:extLst>
            </p:cNvPr>
            <p:cNvSpPr/>
            <p:nvPr/>
          </p:nvSpPr>
          <p:spPr>
            <a:xfrm>
              <a:off x="2000250" y="4208224"/>
              <a:ext cx="1143000" cy="1143000"/>
            </a:xfrm>
            <a:prstGeom prst="ellipse">
              <a:avLst/>
            </a:prstGeom>
            <a:noFill/>
            <a:ln w="31750">
              <a:solidFill>
                <a:srgbClr val="3D495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73" name="组合 72">
            <a:extLst>
              <a:ext uri="{FF2B5EF4-FFF2-40B4-BE49-F238E27FC236}">
                <a16:creationId xmlns:a16="http://schemas.microsoft.com/office/drawing/2014/main" id="{11613858-E204-455F-92AF-9860370C6CEB}"/>
              </a:ext>
            </a:extLst>
          </p:cNvPr>
          <p:cNvGrpSpPr/>
          <p:nvPr/>
        </p:nvGrpSpPr>
        <p:grpSpPr>
          <a:xfrm>
            <a:off x="5444143" y="4221930"/>
            <a:ext cx="1143000" cy="1143000"/>
            <a:chOff x="5118353" y="4258080"/>
            <a:chExt cx="1143000" cy="1143000"/>
          </a:xfrm>
        </p:grpSpPr>
        <p:grpSp>
          <p:nvGrpSpPr>
            <p:cNvPr id="67" name="组合 66">
              <a:extLst>
                <a:ext uri="{FF2B5EF4-FFF2-40B4-BE49-F238E27FC236}">
                  <a16:creationId xmlns:a16="http://schemas.microsoft.com/office/drawing/2014/main" id="{8A11FBB3-7BC6-4F17-8B54-001CB4267C39}"/>
                </a:ext>
              </a:extLst>
            </p:cNvPr>
            <p:cNvGrpSpPr/>
            <p:nvPr/>
          </p:nvGrpSpPr>
          <p:grpSpPr>
            <a:xfrm>
              <a:off x="5336560" y="4506557"/>
              <a:ext cx="706585" cy="806340"/>
              <a:chOff x="5340718" y="4936499"/>
              <a:chExt cx="469532" cy="535820"/>
            </a:xfrm>
          </p:grpSpPr>
          <p:sp>
            <p:nvSpPr>
              <p:cNvPr id="64" name="Freeform 60">
                <a:extLst>
                  <a:ext uri="{FF2B5EF4-FFF2-40B4-BE49-F238E27FC236}">
                    <a16:creationId xmlns:a16="http://schemas.microsoft.com/office/drawing/2014/main" id="{632F74D7-EED4-41F7-9E0A-D7DB7F8456A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340718" y="4936499"/>
                <a:ext cx="469532" cy="417055"/>
              </a:xfrm>
              <a:custGeom>
                <a:avLst/>
                <a:gdLst>
                  <a:gd name="T0" fmla="*/ 166 w 171"/>
                  <a:gd name="T1" fmla="*/ 0 h 152"/>
                  <a:gd name="T2" fmla="*/ 5 w 171"/>
                  <a:gd name="T3" fmla="*/ 0 h 152"/>
                  <a:gd name="T4" fmla="*/ 0 w 171"/>
                  <a:gd name="T5" fmla="*/ 5 h 152"/>
                  <a:gd name="T6" fmla="*/ 0 w 171"/>
                  <a:gd name="T7" fmla="*/ 146 h 152"/>
                  <a:gd name="T8" fmla="*/ 5 w 171"/>
                  <a:gd name="T9" fmla="*/ 152 h 152"/>
                  <a:gd name="T10" fmla="*/ 39 w 171"/>
                  <a:gd name="T11" fmla="*/ 152 h 152"/>
                  <a:gd name="T12" fmla="*/ 45 w 171"/>
                  <a:gd name="T13" fmla="*/ 146 h 152"/>
                  <a:gd name="T14" fmla="*/ 45 w 171"/>
                  <a:gd name="T15" fmla="*/ 141 h 152"/>
                  <a:gd name="T16" fmla="*/ 11 w 171"/>
                  <a:gd name="T17" fmla="*/ 141 h 152"/>
                  <a:gd name="T18" fmla="*/ 11 w 171"/>
                  <a:gd name="T19" fmla="*/ 38 h 152"/>
                  <a:gd name="T20" fmla="*/ 160 w 171"/>
                  <a:gd name="T21" fmla="*/ 38 h 152"/>
                  <a:gd name="T22" fmla="*/ 160 w 171"/>
                  <a:gd name="T23" fmla="*/ 141 h 152"/>
                  <a:gd name="T24" fmla="*/ 140 w 171"/>
                  <a:gd name="T25" fmla="*/ 141 h 152"/>
                  <a:gd name="T26" fmla="*/ 136 w 171"/>
                  <a:gd name="T27" fmla="*/ 149 h 152"/>
                  <a:gd name="T28" fmla="*/ 133 w 171"/>
                  <a:gd name="T29" fmla="*/ 152 h 152"/>
                  <a:gd name="T30" fmla="*/ 166 w 171"/>
                  <a:gd name="T31" fmla="*/ 152 h 152"/>
                  <a:gd name="T32" fmla="*/ 171 w 171"/>
                  <a:gd name="T33" fmla="*/ 146 h 152"/>
                  <a:gd name="T34" fmla="*/ 171 w 171"/>
                  <a:gd name="T35" fmla="*/ 5 h 152"/>
                  <a:gd name="T36" fmla="*/ 166 w 171"/>
                  <a:gd name="T37" fmla="*/ 0 h 152"/>
                  <a:gd name="T38" fmla="*/ 110 w 171"/>
                  <a:gd name="T39" fmla="*/ 26 h 152"/>
                  <a:gd name="T40" fmla="*/ 103 w 171"/>
                  <a:gd name="T41" fmla="*/ 19 h 152"/>
                  <a:gd name="T42" fmla="*/ 110 w 171"/>
                  <a:gd name="T43" fmla="*/ 12 h 152"/>
                  <a:gd name="T44" fmla="*/ 118 w 171"/>
                  <a:gd name="T45" fmla="*/ 19 h 152"/>
                  <a:gd name="T46" fmla="*/ 110 w 171"/>
                  <a:gd name="T47" fmla="*/ 26 h 152"/>
                  <a:gd name="T48" fmla="*/ 132 w 171"/>
                  <a:gd name="T49" fmla="*/ 26 h 152"/>
                  <a:gd name="T50" fmla="*/ 124 w 171"/>
                  <a:gd name="T51" fmla="*/ 19 h 152"/>
                  <a:gd name="T52" fmla="*/ 132 w 171"/>
                  <a:gd name="T53" fmla="*/ 12 h 152"/>
                  <a:gd name="T54" fmla="*/ 139 w 171"/>
                  <a:gd name="T55" fmla="*/ 19 h 152"/>
                  <a:gd name="T56" fmla="*/ 132 w 171"/>
                  <a:gd name="T57" fmla="*/ 26 h 152"/>
                  <a:gd name="T58" fmla="*/ 153 w 171"/>
                  <a:gd name="T59" fmla="*/ 26 h 152"/>
                  <a:gd name="T60" fmla="*/ 146 w 171"/>
                  <a:gd name="T61" fmla="*/ 19 h 152"/>
                  <a:gd name="T62" fmla="*/ 153 w 171"/>
                  <a:gd name="T63" fmla="*/ 12 h 152"/>
                  <a:gd name="T64" fmla="*/ 160 w 171"/>
                  <a:gd name="T65" fmla="*/ 19 h 152"/>
                  <a:gd name="T66" fmla="*/ 153 w 171"/>
                  <a:gd name="T67" fmla="*/ 26 h 1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71" h="152">
                    <a:moveTo>
                      <a:pt x="166" y="0"/>
                    </a:moveTo>
                    <a:cubicBezTo>
                      <a:pt x="5" y="0"/>
                      <a:pt x="5" y="0"/>
                      <a:pt x="5" y="0"/>
                    </a:cubicBezTo>
                    <a:cubicBezTo>
                      <a:pt x="2" y="0"/>
                      <a:pt x="0" y="2"/>
                      <a:pt x="0" y="5"/>
                    </a:cubicBezTo>
                    <a:cubicBezTo>
                      <a:pt x="0" y="146"/>
                      <a:pt x="0" y="146"/>
                      <a:pt x="0" y="146"/>
                    </a:cubicBezTo>
                    <a:cubicBezTo>
                      <a:pt x="0" y="149"/>
                      <a:pt x="2" y="152"/>
                      <a:pt x="5" y="152"/>
                    </a:cubicBezTo>
                    <a:cubicBezTo>
                      <a:pt x="39" y="152"/>
                      <a:pt x="39" y="152"/>
                      <a:pt x="39" y="152"/>
                    </a:cubicBezTo>
                    <a:cubicBezTo>
                      <a:pt x="45" y="146"/>
                      <a:pt x="45" y="146"/>
                      <a:pt x="45" y="146"/>
                    </a:cubicBezTo>
                    <a:cubicBezTo>
                      <a:pt x="45" y="144"/>
                      <a:pt x="45" y="143"/>
                      <a:pt x="45" y="141"/>
                    </a:cubicBezTo>
                    <a:cubicBezTo>
                      <a:pt x="11" y="141"/>
                      <a:pt x="11" y="141"/>
                      <a:pt x="11" y="141"/>
                    </a:cubicBezTo>
                    <a:cubicBezTo>
                      <a:pt x="11" y="38"/>
                      <a:pt x="11" y="38"/>
                      <a:pt x="11" y="38"/>
                    </a:cubicBezTo>
                    <a:cubicBezTo>
                      <a:pt x="160" y="38"/>
                      <a:pt x="160" y="38"/>
                      <a:pt x="160" y="38"/>
                    </a:cubicBezTo>
                    <a:cubicBezTo>
                      <a:pt x="160" y="141"/>
                      <a:pt x="160" y="141"/>
                      <a:pt x="160" y="141"/>
                    </a:cubicBezTo>
                    <a:cubicBezTo>
                      <a:pt x="140" y="141"/>
                      <a:pt x="140" y="141"/>
                      <a:pt x="140" y="141"/>
                    </a:cubicBezTo>
                    <a:cubicBezTo>
                      <a:pt x="139" y="144"/>
                      <a:pt x="138" y="147"/>
                      <a:pt x="136" y="149"/>
                    </a:cubicBezTo>
                    <a:cubicBezTo>
                      <a:pt x="133" y="152"/>
                      <a:pt x="133" y="152"/>
                      <a:pt x="133" y="152"/>
                    </a:cubicBezTo>
                    <a:cubicBezTo>
                      <a:pt x="166" y="152"/>
                      <a:pt x="166" y="152"/>
                      <a:pt x="166" y="152"/>
                    </a:cubicBezTo>
                    <a:cubicBezTo>
                      <a:pt x="169" y="152"/>
                      <a:pt x="171" y="149"/>
                      <a:pt x="171" y="146"/>
                    </a:cubicBezTo>
                    <a:cubicBezTo>
                      <a:pt x="171" y="5"/>
                      <a:pt x="171" y="5"/>
                      <a:pt x="171" y="5"/>
                    </a:cubicBezTo>
                    <a:cubicBezTo>
                      <a:pt x="171" y="2"/>
                      <a:pt x="169" y="0"/>
                      <a:pt x="166" y="0"/>
                    </a:cubicBezTo>
                    <a:close/>
                    <a:moveTo>
                      <a:pt x="110" y="26"/>
                    </a:moveTo>
                    <a:cubicBezTo>
                      <a:pt x="106" y="26"/>
                      <a:pt x="103" y="23"/>
                      <a:pt x="103" y="19"/>
                    </a:cubicBezTo>
                    <a:cubicBezTo>
                      <a:pt x="103" y="15"/>
                      <a:pt x="106" y="12"/>
                      <a:pt x="110" y="12"/>
                    </a:cubicBezTo>
                    <a:cubicBezTo>
                      <a:pt x="114" y="12"/>
                      <a:pt x="118" y="15"/>
                      <a:pt x="118" y="19"/>
                    </a:cubicBezTo>
                    <a:cubicBezTo>
                      <a:pt x="118" y="23"/>
                      <a:pt x="114" y="26"/>
                      <a:pt x="110" y="26"/>
                    </a:cubicBezTo>
                    <a:close/>
                    <a:moveTo>
                      <a:pt x="132" y="26"/>
                    </a:moveTo>
                    <a:cubicBezTo>
                      <a:pt x="128" y="26"/>
                      <a:pt x="124" y="23"/>
                      <a:pt x="124" y="19"/>
                    </a:cubicBezTo>
                    <a:cubicBezTo>
                      <a:pt x="124" y="15"/>
                      <a:pt x="128" y="12"/>
                      <a:pt x="132" y="12"/>
                    </a:cubicBezTo>
                    <a:cubicBezTo>
                      <a:pt x="136" y="12"/>
                      <a:pt x="139" y="15"/>
                      <a:pt x="139" y="19"/>
                    </a:cubicBezTo>
                    <a:cubicBezTo>
                      <a:pt x="139" y="23"/>
                      <a:pt x="136" y="26"/>
                      <a:pt x="132" y="26"/>
                    </a:cubicBezTo>
                    <a:close/>
                    <a:moveTo>
                      <a:pt x="153" y="26"/>
                    </a:moveTo>
                    <a:cubicBezTo>
                      <a:pt x="149" y="26"/>
                      <a:pt x="146" y="23"/>
                      <a:pt x="146" y="19"/>
                    </a:cubicBezTo>
                    <a:cubicBezTo>
                      <a:pt x="146" y="15"/>
                      <a:pt x="149" y="12"/>
                      <a:pt x="153" y="12"/>
                    </a:cubicBezTo>
                    <a:cubicBezTo>
                      <a:pt x="157" y="12"/>
                      <a:pt x="160" y="15"/>
                      <a:pt x="160" y="19"/>
                    </a:cubicBezTo>
                    <a:cubicBezTo>
                      <a:pt x="160" y="23"/>
                      <a:pt x="157" y="26"/>
                      <a:pt x="153" y="26"/>
                    </a:cubicBezTo>
                    <a:close/>
                  </a:path>
                </a:pathLst>
              </a:custGeom>
              <a:solidFill>
                <a:srgbClr val="3D495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" name="Freeform 61">
                <a:extLst>
                  <a:ext uri="{FF2B5EF4-FFF2-40B4-BE49-F238E27FC236}">
                    <a16:creationId xmlns:a16="http://schemas.microsoft.com/office/drawing/2014/main" id="{261BFFB8-DA90-45DC-AAB2-E0E4D0B4AB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42910" y="5142265"/>
                <a:ext cx="259624" cy="330054"/>
              </a:xfrm>
              <a:custGeom>
                <a:avLst/>
                <a:gdLst>
                  <a:gd name="T0" fmla="*/ 77 w 95"/>
                  <a:gd name="T1" fmla="*/ 84 h 120"/>
                  <a:gd name="T2" fmla="*/ 79 w 95"/>
                  <a:gd name="T3" fmla="*/ 82 h 120"/>
                  <a:gd name="T4" fmla="*/ 93 w 95"/>
                  <a:gd name="T5" fmla="*/ 68 h 120"/>
                  <a:gd name="T6" fmla="*/ 93 w 95"/>
                  <a:gd name="T7" fmla="*/ 59 h 120"/>
                  <a:gd name="T8" fmla="*/ 84 w 95"/>
                  <a:gd name="T9" fmla="*/ 59 h 120"/>
                  <a:gd name="T10" fmla="*/ 82 w 95"/>
                  <a:gd name="T11" fmla="*/ 60 h 120"/>
                  <a:gd name="T12" fmla="*/ 82 w 95"/>
                  <a:gd name="T13" fmla="*/ 59 h 120"/>
                  <a:gd name="T14" fmla="*/ 89 w 95"/>
                  <a:gd name="T15" fmla="*/ 52 h 120"/>
                  <a:gd name="T16" fmla="*/ 89 w 95"/>
                  <a:gd name="T17" fmla="*/ 42 h 120"/>
                  <a:gd name="T18" fmla="*/ 80 w 95"/>
                  <a:gd name="T19" fmla="*/ 42 h 120"/>
                  <a:gd name="T20" fmla="*/ 75 w 95"/>
                  <a:gd name="T21" fmla="*/ 46 h 120"/>
                  <a:gd name="T22" fmla="*/ 75 w 95"/>
                  <a:gd name="T23" fmla="*/ 45 h 120"/>
                  <a:gd name="T24" fmla="*/ 82 w 95"/>
                  <a:gd name="T25" fmla="*/ 37 h 120"/>
                  <a:gd name="T26" fmla="*/ 82 w 95"/>
                  <a:gd name="T27" fmla="*/ 28 h 120"/>
                  <a:gd name="T28" fmla="*/ 73 w 95"/>
                  <a:gd name="T29" fmla="*/ 28 h 120"/>
                  <a:gd name="T30" fmla="*/ 67 w 95"/>
                  <a:gd name="T31" fmla="*/ 34 h 120"/>
                  <a:gd name="T32" fmla="*/ 66 w 95"/>
                  <a:gd name="T33" fmla="*/ 33 h 120"/>
                  <a:gd name="T34" fmla="*/ 87 w 95"/>
                  <a:gd name="T35" fmla="*/ 12 h 120"/>
                  <a:gd name="T36" fmla="*/ 87 w 95"/>
                  <a:gd name="T37" fmla="*/ 3 h 120"/>
                  <a:gd name="T38" fmla="*/ 78 w 95"/>
                  <a:gd name="T39" fmla="*/ 3 h 120"/>
                  <a:gd name="T40" fmla="*/ 44 w 95"/>
                  <a:gd name="T41" fmla="*/ 36 h 120"/>
                  <a:gd name="T42" fmla="*/ 22 w 95"/>
                  <a:gd name="T43" fmla="*/ 32 h 120"/>
                  <a:gd name="T44" fmla="*/ 5 w 95"/>
                  <a:gd name="T45" fmla="*/ 25 h 120"/>
                  <a:gd name="T46" fmla="*/ 2 w 95"/>
                  <a:gd name="T47" fmla="*/ 33 h 120"/>
                  <a:gd name="T48" fmla="*/ 14 w 95"/>
                  <a:gd name="T49" fmla="*/ 51 h 120"/>
                  <a:gd name="T50" fmla="*/ 17 w 95"/>
                  <a:gd name="T51" fmla="*/ 74 h 120"/>
                  <a:gd name="T52" fmla="*/ 1 w 95"/>
                  <a:gd name="T53" fmla="*/ 89 h 120"/>
                  <a:gd name="T54" fmla="*/ 32 w 95"/>
                  <a:gd name="T55" fmla="*/ 120 h 120"/>
                  <a:gd name="T56" fmla="*/ 49 w 95"/>
                  <a:gd name="T57" fmla="*/ 103 h 120"/>
                  <a:gd name="T58" fmla="*/ 65 w 95"/>
                  <a:gd name="T59" fmla="*/ 95 h 120"/>
                  <a:gd name="T60" fmla="*/ 77 w 95"/>
                  <a:gd name="T61" fmla="*/ 84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95" h="120">
                    <a:moveTo>
                      <a:pt x="77" y="84"/>
                    </a:moveTo>
                    <a:cubicBezTo>
                      <a:pt x="78" y="83"/>
                      <a:pt x="78" y="83"/>
                      <a:pt x="79" y="82"/>
                    </a:cubicBezTo>
                    <a:cubicBezTo>
                      <a:pt x="93" y="68"/>
                      <a:pt x="93" y="68"/>
                      <a:pt x="93" y="68"/>
                    </a:cubicBezTo>
                    <a:cubicBezTo>
                      <a:pt x="95" y="66"/>
                      <a:pt x="95" y="62"/>
                      <a:pt x="93" y="59"/>
                    </a:cubicBezTo>
                    <a:cubicBezTo>
                      <a:pt x="90" y="56"/>
                      <a:pt x="86" y="56"/>
                      <a:pt x="84" y="59"/>
                    </a:cubicBezTo>
                    <a:cubicBezTo>
                      <a:pt x="82" y="60"/>
                      <a:pt x="82" y="60"/>
                      <a:pt x="82" y="60"/>
                    </a:cubicBezTo>
                    <a:cubicBezTo>
                      <a:pt x="82" y="60"/>
                      <a:pt x="82" y="59"/>
                      <a:pt x="82" y="59"/>
                    </a:cubicBezTo>
                    <a:cubicBezTo>
                      <a:pt x="89" y="52"/>
                      <a:pt x="89" y="52"/>
                      <a:pt x="89" y="52"/>
                    </a:cubicBezTo>
                    <a:cubicBezTo>
                      <a:pt x="91" y="49"/>
                      <a:pt x="91" y="45"/>
                      <a:pt x="89" y="42"/>
                    </a:cubicBezTo>
                    <a:cubicBezTo>
                      <a:pt x="86" y="40"/>
                      <a:pt x="82" y="40"/>
                      <a:pt x="80" y="42"/>
                    </a:cubicBezTo>
                    <a:cubicBezTo>
                      <a:pt x="75" y="46"/>
                      <a:pt x="75" y="46"/>
                      <a:pt x="75" y="46"/>
                    </a:cubicBezTo>
                    <a:cubicBezTo>
                      <a:pt x="75" y="46"/>
                      <a:pt x="75" y="45"/>
                      <a:pt x="75" y="45"/>
                    </a:cubicBezTo>
                    <a:cubicBezTo>
                      <a:pt x="82" y="37"/>
                      <a:pt x="82" y="37"/>
                      <a:pt x="82" y="37"/>
                    </a:cubicBezTo>
                    <a:cubicBezTo>
                      <a:pt x="85" y="35"/>
                      <a:pt x="85" y="30"/>
                      <a:pt x="82" y="28"/>
                    </a:cubicBezTo>
                    <a:cubicBezTo>
                      <a:pt x="80" y="25"/>
                      <a:pt x="76" y="25"/>
                      <a:pt x="73" y="28"/>
                    </a:cubicBezTo>
                    <a:cubicBezTo>
                      <a:pt x="67" y="34"/>
                      <a:pt x="67" y="34"/>
                      <a:pt x="67" y="34"/>
                    </a:cubicBezTo>
                    <a:cubicBezTo>
                      <a:pt x="67" y="34"/>
                      <a:pt x="66" y="33"/>
                      <a:pt x="66" y="33"/>
                    </a:cubicBezTo>
                    <a:cubicBezTo>
                      <a:pt x="87" y="12"/>
                      <a:pt x="87" y="12"/>
                      <a:pt x="87" y="12"/>
                    </a:cubicBezTo>
                    <a:cubicBezTo>
                      <a:pt x="89" y="9"/>
                      <a:pt x="89" y="5"/>
                      <a:pt x="87" y="3"/>
                    </a:cubicBezTo>
                    <a:cubicBezTo>
                      <a:pt x="84" y="0"/>
                      <a:pt x="80" y="0"/>
                      <a:pt x="78" y="3"/>
                    </a:cubicBezTo>
                    <a:cubicBezTo>
                      <a:pt x="44" y="36"/>
                      <a:pt x="44" y="36"/>
                      <a:pt x="44" y="36"/>
                    </a:cubicBezTo>
                    <a:cubicBezTo>
                      <a:pt x="30" y="48"/>
                      <a:pt x="27" y="37"/>
                      <a:pt x="22" y="32"/>
                    </a:cubicBezTo>
                    <a:cubicBezTo>
                      <a:pt x="15" y="23"/>
                      <a:pt x="8" y="22"/>
                      <a:pt x="5" y="25"/>
                    </a:cubicBezTo>
                    <a:cubicBezTo>
                      <a:pt x="4" y="25"/>
                      <a:pt x="0" y="31"/>
                      <a:pt x="2" y="33"/>
                    </a:cubicBezTo>
                    <a:cubicBezTo>
                      <a:pt x="4" y="34"/>
                      <a:pt x="14" y="42"/>
                      <a:pt x="14" y="51"/>
                    </a:cubicBezTo>
                    <a:cubicBezTo>
                      <a:pt x="15" y="58"/>
                      <a:pt x="16" y="69"/>
                      <a:pt x="17" y="74"/>
                    </a:cubicBezTo>
                    <a:cubicBezTo>
                      <a:pt x="1" y="89"/>
                      <a:pt x="1" y="89"/>
                      <a:pt x="1" y="89"/>
                    </a:cubicBezTo>
                    <a:cubicBezTo>
                      <a:pt x="32" y="120"/>
                      <a:pt x="32" y="120"/>
                      <a:pt x="32" y="120"/>
                    </a:cubicBezTo>
                    <a:cubicBezTo>
                      <a:pt x="49" y="103"/>
                      <a:pt x="49" y="103"/>
                      <a:pt x="49" y="103"/>
                    </a:cubicBezTo>
                    <a:cubicBezTo>
                      <a:pt x="55" y="102"/>
                      <a:pt x="61" y="99"/>
                      <a:pt x="65" y="95"/>
                    </a:cubicBezTo>
                    <a:cubicBezTo>
                      <a:pt x="69" y="92"/>
                      <a:pt x="73" y="88"/>
                      <a:pt x="77" y="84"/>
                    </a:cubicBezTo>
                    <a:close/>
                  </a:path>
                </a:pathLst>
              </a:custGeom>
              <a:solidFill>
                <a:srgbClr val="3D495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" name="Freeform 62">
                <a:extLst>
                  <a:ext uri="{FF2B5EF4-FFF2-40B4-BE49-F238E27FC236}">
                    <a16:creationId xmlns:a16="http://schemas.microsoft.com/office/drawing/2014/main" id="{57BAD34E-CC7E-4F76-93ED-74DE4E9F33A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26580" y="5107740"/>
                <a:ext cx="95287" cy="95287"/>
              </a:xfrm>
              <a:custGeom>
                <a:avLst/>
                <a:gdLst>
                  <a:gd name="T0" fmla="*/ 0 w 35"/>
                  <a:gd name="T1" fmla="*/ 19 h 35"/>
                  <a:gd name="T2" fmla="*/ 4 w 35"/>
                  <a:gd name="T3" fmla="*/ 14 h 35"/>
                  <a:gd name="T4" fmla="*/ 7 w 35"/>
                  <a:gd name="T5" fmla="*/ 9 h 35"/>
                  <a:gd name="T6" fmla="*/ 26 w 35"/>
                  <a:gd name="T7" fmla="*/ 9 h 35"/>
                  <a:gd name="T8" fmla="*/ 26 w 35"/>
                  <a:gd name="T9" fmla="*/ 28 h 35"/>
                  <a:gd name="T10" fmla="*/ 22 w 35"/>
                  <a:gd name="T11" fmla="*/ 30 h 35"/>
                  <a:gd name="T12" fmla="*/ 17 w 35"/>
                  <a:gd name="T13" fmla="*/ 35 h 35"/>
                  <a:gd name="T14" fmla="*/ 28 w 35"/>
                  <a:gd name="T15" fmla="*/ 31 h 35"/>
                  <a:gd name="T16" fmla="*/ 28 w 35"/>
                  <a:gd name="T17" fmla="*/ 7 h 35"/>
                  <a:gd name="T18" fmla="*/ 5 w 35"/>
                  <a:gd name="T19" fmla="*/ 7 h 35"/>
                  <a:gd name="T20" fmla="*/ 0 w 35"/>
                  <a:gd name="T21" fmla="*/ 19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5" h="35">
                    <a:moveTo>
                      <a:pt x="0" y="19"/>
                    </a:moveTo>
                    <a:cubicBezTo>
                      <a:pt x="4" y="14"/>
                      <a:pt x="4" y="14"/>
                      <a:pt x="4" y="14"/>
                    </a:cubicBezTo>
                    <a:cubicBezTo>
                      <a:pt x="5" y="12"/>
                      <a:pt x="6" y="11"/>
                      <a:pt x="7" y="9"/>
                    </a:cubicBezTo>
                    <a:cubicBezTo>
                      <a:pt x="12" y="4"/>
                      <a:pt x="21" y="4"/>
                      <a:pt x="26" y="9"/>
                    </a:cubicBezTo>
                    <a:cubicBezTo>
                      <a:pt x="31" y="14"/>
                      <a:pt x="31" y="23"/>
                      <a:pt x="26" y="28"/>
                    </a:cubicBezTo>
                    <a:cubicBezTo>
                      <a:pt x="25" y="29"/>
                      <a:pt x="24" y="29"/>
                      <a:pt x="22" y="30"/>
                    </a:cubicBezTo>
                    <a:cubicBezTo>
                      <a:pt x="17" y="35"/>
                      <a:pt x="17" y="35"/>
                      <a:pt x="17" y="35"/>
                    </a:cubicBezTo>
                    <a:cubicBezTo>
                      <a:pt x="21" y="35"/>
                      <a:pt x="25" y="34"/>
                      <a:pt x="28" y="31"/>
                    </a:cubicBezTo>
                    <a:cubicBezTo>
                      <a:pt x="35" y="24"/>
                      <a:pt x="35" y="13"/>
                      <a:pt x="28" y="7"/>
                    </a:cubicBezTo>
                    <a:cubicBezTo>
                      <a:pt x="22" y="0"/>
                      <a:pt x="11" y="0"/>
                      <a:pt x="5" y="7"/>
                    </a:cubicBezTo>
                    <a:cubicBezTo>
                      <a:pt x="1" y="10"/>
                      <a:pt x="0" y="14"/>
                      <a:pt x="0" y="19"/>
                    </a:cubicBezTo>
                    <a:close/>
                  </a:path>
                </a:pathLst>
              </a:custGeom>
              <a:solidFill>
                <a:srgbClr val="3D495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71" name="椭圆 70">
              <a:extLst>
                <a:ext uri="{FF2B5EF4-FFF2-40B4-BE49-F238E27FC236}">
                  <a16:creationId xmlns:a16="http://schemas.microsoft.com/office/drawing/2014/main" id="{EAB72D1E-A336-48C7-BAF7-863108682498}"/>
                </a:ext>
              </a:extLst>
            </p:cNvPr>
            <p:cNvSpPr/>
            <p:nvPr/>
          </p:nvSpPr>
          <p:spPr>
            <a:xfrm>
              <a:off x="5118353" y="4258080"/>
              <a:ext cx="1143000" cy="1143000"/>
            </a:xfrm>
            <a:prstGeom prst="ellipse">
              <a:avLst/>
            </a:prstGeom>
            <a:noFill/>
            <a:ln w="31750">
              <a:solidFill>
                <a:srgbClr val="3D495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74" name="组合 73">
            <a:extLst>
              <a:ext uri="{FF2B5EF4-FFF2-40B4-BE49-F238E27FC236}">
                <a16:creationId xmlns:a16="http://schemas.microsoft.com/office/drawing/2014/main" id="{71F5F541-5A5A-48AF-A710-BC9BBFDE9FCF}"/>
              </a:ext>
            </a:extLst>
          </p:cNvPr>
          <p:cNvGrpSpPr/>
          <p:nvPr/>
        </p:nvGrpSpPr>
        <p:grpSpPr>
          <a:xfrm>
            <a:off x="8859461" y="4221930"/>
            <a:ext cx="1143000" cy="1143000"/>
            <a:chOff x="7890128" y="4258080"/>
            <a:chExt cx="1143000" cy="1143000"/>
          </a:xfrm>
        </p:grpSpPr>
        <p:grpSp>
          <p:nvGrpSpPr>
            <p:cNvPr id="68" name="组合 67">
              <a:extLst>
                <a:ext uri="{FF2B5EF4-FFF2-40B4-BE49-F238E27FC236}">
                  <a16:creationId xmlns:a16="http://schemas.microsoft.com/office/drawing/2014/main" id="{E3D138F0-26D5-4045-BBF3-8AECF1487C31}"/>
                </a:ext>
              </a:extLst>
            </p:cNvPr>
            <p:cNvGrpSpPr/>
            <p:nvPr/>
          </p:nvGrpSpPr>
          <p:grpSpPr>
            <a:xfrm>
              <a:off x="8110413" y="4426546"/>
              <a:ext cx="702430" cy="818808"/>
              <a:chOff x="6430447" y="6042717"/>
              <a:chExt cx="466771" cy="544105"/>
            </a:xfrm>
          </p:grpSpPr>
          <p:sp>
            <p:nvSpPr>
              <p:cNvPr id="59" name="Freeform 160">
                <a:extLst>
                  <a:ext uri="{FF2B5EF4-FFF2-40B4-BE49-F238E27FC236}">
                    <a16:creationId xmlns:a16="http://schemas.microsoft.com/office/drawing/2014/main" id="{7DD38DB2-7383-4BB1-8756-2404F8C591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58308" y="6254007"/>
                <a:ext cx="5524" cy="8286"/>
              </a:xfrm>
              <a:custGeom>
                <a:avLst/>
                <a:gdLst>
                  <a:gd name="T0" fmla="*/ 1 w 2"/>
                  <a:gd name="T1" fmla="*/ 0 h 3"/>
                  <a:gd name="T2" fmla="*/ 1 w 2"/>
                  <a:gd name="T3" fmla="*/ 0 h 3"/>
                  <a:gd name="T4" fmla="*/ 2 w 2"/>
                  <a:gd name="T5" fmla="*/ 0 h 3"/>
                  <a:gd name="T6" fmla="*/ 2 w 2"/>
                  <a:gd name="T7" fmla="*/ 1 h 3"/>
                  <a:gd name="T8" fmla="*/ 0 w 2"/>
                  <a:gd name="T9" fmla="*/ 3 h 3"/>
                  <a:gd name="T10" fmla="*/ 1 w 2"/>
                  <a:gd name="T11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" h="3"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2" y="0"/>
                    </a:cubicBezTo>
                    <a:cubicBezTo>
                      <a:pt x="2" y="0"/>
                      <a:pt x="2" y="1"/>
                      <a:pt x="2" y="1"/>
                    </a:cubicBezTo>
                    <a:cubicBezTo>
                      <a:pt x="1" y="2"/>
                      <a:pt x="1" y="3"/>
                      <a:pt x="0" y="3"/>
                    </a:cubicBezTo>
                    <a:cubicBezTo>
                      <a:pt x="0" y="2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3D495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" name="Freeform 161">
                <a:extLst>
                  <a:ext uri="{FF2B5EF4-FFF2-40B4-BE49-F238E27FC236}">
                    <a16:creationId xmlns:a16="http://schemas.microsoft.com/office/drawing/2014/main" id="{CDCD2943-8715-46C1-A13B-E1EFE4F5F6D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80404" y="6262292"/>
                <a:ext cx="8286" cy="11048"/>
              </a:xfrm>
              <a:custGeom>
                <a:avLst/>
                <a:gdLst>
                  <a:gd name="T0" fmla="*/ 2 w 3"/>
                  <a:gd name="T1" fmla="*/ 0 h 4"/>
                  <a:gd name="T2" fmla="*/ 3 w 3"/>
                  <a:gd name="T3" fmla="*/ 0 h 4"/>
                  <a:gd name="T4" fmla="*/ 3 w 3"/>
                  <a:gd name="T5" fmla="*/ 0 h 4"/>
                  <a:gd name="T6" fmla="*/ 3 w 3"/>
                  <a:gd name="T7" fmla="*/ 0 h 4"/>
                  <a:gd name="T8" fmla="*/ 0 w 3"/>
                  <a:gd name="T9" fmla="*/ 4 h 4"/>
                  <a:gd name="T10" fmla="*/ 2 w 3"/>
                  <a:gd name="T11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" h="4">
                    <a:moveTo>
                      <a:pt x="2" y="0"/>
                    </a:moveTo>
                    <a:cubicBezTo>
                      <a:pt x="2" y="0"/>
                      <a:pt x="2" y="0"/>
                      <a:pt x="3" y="0"/>
                    </a:cubicBezTo>
                    <a:cubicBezTo>
                      <a:pt x="3" y="0"/>
                      <a:pt x="3" y="0"/>
                      <a:pt x="3" y="0"/>
                    </a:cubicBezTo>
                    <a:cubicBezTo>
                      <a:pt x="3" y="0"/>
                      <a:pt x="3" y="0"/>
                      <a:pt x="3" y="0"/>
                    </a:cubicBezTo>
                    <a:cubicBezTo>
                      <a:pt x="3" y="1"/>
                      <a:pt x="2" y="2"/>
                      <a:pt x="0" y="4"/>
                    </a:cubicBezTo>
                    <a:cubicBezTo>
                      <a:pt x="1" y="2"/>
                      <a:pt x="1" y="1"/>
                      <a:pt x="2" y="0"/>
                    </a:cubicBezTo>
                    <a:close/>
                  </a:path>
                </a:pathLst>
              </a:custGeom>
              <a:solidFill>
                <a:srgbClr val="3D495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1" name="Freeform 162">
                <a:extLst>
                  <a:ext uri="{FF2B5EF4-FFF2-40B4-BE49-F238E27FC236}">
                    <a16:creationId xmlns:a16="http://schemas.microsoft.com/office/drawing/2014/main" id="{14989B5A-599A-4ECF-8245-30E18ABC05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22403" y="6270578"/>
                <a:ext cx="63525" cy="88383"/>
              </a:xfrm>
              <a:custGeom>
                <a:avLst/>
                <a:gdLst>
                  <a:gd name="T0" fmla="*/ 0 w 23"/>
                  <a:gd name="T1" fmla="*/ 29 h 32"/>
                  <a:gd name="T2" fmla="*/ 6 w 23"/>
                  <a:gd name="T3" fmla="*/ 15 h 32"/>
                  <a:gd name="T4" fmla="*/ 7 w 23"/>
                  <a:gd name="T5" fmla="*/ 14 h 32"/>
                  <a:gd name="T6" fmla="*/ 6 w 23"/>
                  <a:gd name="T7" fmla="*/ 0 h 32"/>
                  <a:gd name="T8" fmla="*/ 7 w 23"/>
                  <a:gd name="T9" fmla="*/ 1 h 32"/>
                  <a:gd name="T10" fmla="*/ 11 w 23"/>
                  <a:gd name="T11" fmla="*/ 0 h 32"/>
                  <a:gd name="T12" fmla="*/ 13 w 23"/>
                  <a:gd name="T13" fmla="*/ 4 h 32"/>
                  <a:gd name="T14" fmla="*/ 19 w 23"/>
                  <a:gd name="T15" fmla="*/ 4 h 32"/>
                  <a:gd name="T16" fmla="*/ 19 w 23"/>
                  <a:gd name="T17" fmla="*/ 5 h 32"/>
                  <a:gd name="T18" fmla="*/ 21 w 23"/>
                  <a:gd name="T19" fmla="*/ 8 h 32"/>
                  <a:gd name="T20" fmla="*/ 22 w 23"/>
                  <a:gd name="T21" fmla="*/ 8 h 32"/>
                  <a:gd name="T22" fmla="*/ 23 w 23"/>
                  <a:gd name="T23" fmla="*/ 9 h 32"/>
                  <a:gd name="T24" fmla="*/ 12 w 23"/>
                  <a:gd name="T25" fmla="*/ 17 h 32"/>
                  <a:gd name="T26" fmla="*/ 12 w 23"/>
                  <a:gd name="T27" fmla="*/ 18 h 32"/>
                  <a:gd name="T28" fmla="*/ 5 w 23"/>
                  <a:gd name="T29" fmla="*/ 32 h 32"/>
                  <a:gd name="T30" fmla="*/ 0 w 23"/>
                  <a:gd name="T31" fmla="*/ 29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3" h="32">
                    <a:moveTo>
                      <a:pt x="0" y="29"/>
                    </a:moveTo>
                    <a:cubicBezTo>
                      <a:pt x="6" y="15"/>
                      <a:pt x="6" y="15"/>
                      <a:pt x="6" y="15"/>
                    </a:cubicBezTo>
                    <a:cubicBezTo>
                      <a:pt x="6" y="15"/>
                      <a:pt x="7" y="15"/>
                      <a:pt x="7" y="14"/>
                    </a:cubicBezTo>
                    <a:cubicBezTo>
                      <a:pt x="6" y="0"/>
                      <a:pt x="6" y="0"/>
                      <a:pt x="6" y="0"/>
                    </a:cubicBezTo>
                    <a:cubicBezTo>
                      <a:pt x="6" y="1"/>
                      <a:pt x="7" y="1"/>
                      <a:pt x="7" y="1"/>
                    </a:cubicBezTo>
                    <a:cubicBezTo>
                      <a:pt x="8" y="1"/>
                      <a:pt x="10" y="1"/>
                      <a:pt x="11" y="0"/>
                    </a:cubicBezTo>
                    <a:cubicBezTo>
                      <a:pt x="11" y="2"/>
                      <a:pt x="12" y="3"/>
                      <a:pt x="13" y="4"/>
                    </a:cubicBezTo>
                    <a:cubicBezTo>
                      <a:pt x="14" y="5"/>
                      <a:pt x="17" y="5"/>
                      <a:pt x="19" y="4"/>
                    </a:cubicBezTo>
                    <a:cubicBezTo>
                      <a:pt x="19" y="4"/>
                      <a:pt x="19" y="5"/>
                      <a:pt x="19" y="5"/>
                    </a:cubicBezTo>
                    <a:cubicBezTo>
                      <a:pt x="19" y="6"/>
                      <a:pt x="20" y="8"/>
                      <a:pt x="21" y="8"/>
                    </a:cubicBezTo>
                    <a:cubicBezTo>
                      <a:pt x="21" y="8"/>
                      <a:pt x="21" y="8"/>
                      <a:pt x="22" y="8"/>
                    </a:cubicBezTo>
                    <a:cubicBezTo>
                      <a:pt x="22" y="8"/>
                      <a:pt x="22" y="9"/>
                      <a:pt x="23" y="9"/>
                    </a:cubicBezTo>
                    <a:cubicBezTo>
                      <a:pt x="12" y="17"/>
                      <a:pt x="12" y="17"/>
                      <a:pt x="12" y="17"/>
                    </a:cubicBezTo>
                    <a:cubicBezTo>
                      <a:pt x="12" y="17"/>
                      <a:pt x="12" y="17"/>
                      <a:pt x="12" y="18"/>
                    </a:cubicBezTo>
                    <a:cubicBezTo>
                      <a:pt x="5" y="32"/>
                      <a:pt x="5" y="32"/>
                      <a:pt x="5" y="32"/>
                    </a:cubicBez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3D495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2" name="Freeform 163">
                <a:extLst>
                  <a:ext uri="{FF2B5EF4-FFF2-40B4-BE49-F238E27FC236}">
                    <a16:creationId xmlns:a16="http://schemas.microsoft.com/office/drawing/2014/main" id="{FE19A854-8687-4BB7-B799-3CB341260D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00307" y="6169767"/>
                <a:ext cx="161574" cy="200242"/>
              </a:xfrm>
              <a:custGeom>
                <a:avLst/>
                <a:gdLst>
                  <a:gd name="T0" fmla="*/ 52 w 59"/>
                  <a:gd name="T1" fmla="*/ 44 h 73"/>
                  <a:gd name="T2" fmla="*/ 50 w 59"/>
                  <a:gd name="T3" fmla="*/ 47 h 73"/>
                  <a:gd name="T4" fmla="*/ 50 w 59"/>
                  <a:gd name="T5" fmla="*/ 47 h 73"/>
                  <a:gd name="T6" fmla="*/ 30 w 59"/>
                  <a:gd name="T7" fmla="*/ 63 h 73"/>
                  <a:gd name="T8" fmla="*/ 22 w 59"/>
                  <a:gd name="T9" fmla="*/ 73 h 73"/>
                  <a:gd name="T10" fmla="*/ 17 w 59"/>
                  <a:gd name="T11" fmla="*/ 70 h 73"/>
                  <a:gd name="T12" fmla="*/ 23 w 59"/>
                  <a:gd name="T13" fmla="*/ 57 h 73"/>
                  <a:gd name="T14" fmla="*/ 36 w 59"/>
                  <a:gd name="T15" fmla="*/ 47 h 73"/>
                  <a:gd name="T16" fmla="*/ 36 w 59"/>
                  <a:gd name="T17" fmla="*/ 44 h 73"/>
                  <a:gd name="T18" fmla="*/ 33 w 59"/>
                  <a:gd name="T19" fmla="*/ 44 h 73"/>
                  <a:gd name="T20" fmla="*/ 30 w 59"/>
                  <a:gd name="T21" fmla="*/ 43 h 73"/>
                  <a:gd name="T22" fmla="*/ 29 w 59"/>
                  <a:gd name="T23" fmla="*/ 42 h 73"/>
                  <a:gd name="T24" fmla="*/ 29 w 59"/>
                  <a:gd name="T25" fmla="*/ 40 h 73"/>
                  <a:gd name="T26" fmla="*/ 29 w 59"/>
                  <a:gd name="T27" fmla="*/ 40 h 73"/>
                  <a:gd name="T28" fmla="*/ 34 w 59"/>
                  <a:gd name="T29" fmla="*/ 34 h 73"/>
                  <a:gd name="T30" fmla="*/ 32 w 59"/>
                  <a:gd name="T31" fmla="*/ 32 h 73"/>
                  <a:gd name="T32" fmla="*/ 30 w 59"/>
                  <a:gd name="T33" fmla="*/ 33 h 73"/>
                  <a:gd name="T34" fmla="*/ 27 w 59"/>
                  <a:gd name="T35" fmla="*/ 39 h 73"/>
                  <a:gd name="T36" fmla="*/ 22 w 59"/>
                  <a:gd name="T37" fmla="*/ 39 h 73"/>
                  <a:gd name="T38" fmla="*/ 21 w 59"/>
                  <a:gd name="T39" fmla="*/ 37 h 73"/>
                  <a:gd name="T40" fmla="*/ 25 w 59"/>
                  <a:gd name="T41" fmla="*/ 33 h 73"/>
                  <a:gd name="T42" fmla="*/ 24 w 59"/>
                  <a:gd name="T43" fmla="*/ 30 h 73"/>
                  <a:gd name="T44" fmla="*/ 21 w 59"/>
                  <a:gd name="T45" fmla="*/ 29 h 73"/>
                  <a:gd name="T46" fmla="*/ 19 w 59"/>
                  <a:gd name="T47" fmla="*/ 34 h 73"/>
                  <a:gd name="T48" fmla="*/ 18 w 59"/>
                  <a:gd name="T49" fmla="*/ 35 h 73"/>
                  <a:gd name="T50" fmla="*/ 15 w 59"/>
                  <a:gd name="T51" fmla="*/ 36 h 73"/>
                  <a:gd name="T52" fmla="*/ 14 w 59"/>
                  <a:gd name="T53" fmla="*/ 35 h 73"/>
                  <a:gd name="T54" fmla="*/ 14 w 59"/>
                  <a:gd name="T55" fmla="*/ 35 h 73"/>
                  <a:gd name="T56" fmla="*/ 12 w 59"/>
                  <a:gd name="T57" fmla="*/ 33 h 73"/>
                  <a:gd name="T58" fmla="*/ 12 w 59"/>
                  <a:gd name="T59" fmla="*/ 33 h 73"/>
                  <a:gd name="T60" fmla="*/ 12 w 59"/>
                  <a:gd name="T61" fmla="*/ 33 h 73"/>
                  <a:gd name="T62" fmla="*/ 12 w 59"/>
                  <a:gd name="T63" fmla="*/ 33 h 73"/>
                  <a:gd name="T64" fmla="*/ 12 w 59"/>
                  <a:gd name="T65" fmla="*/ 33 h 73"/>
                  <a:gd name="T66" fmla="*/ 12 w 59"/>
                  <a:gd name="T67" fmla="*/ 33 h 73"/>
                  <a:gd name="T68" fmla="*/ 10 w 59"/>
                  <a:gd name="T69" fmla="*/ 35 h 73"/>
                  <a:gd name="T70" fmla="*/ 11 w 59"/>
                  <a:gd name="T71" fmla="*/ 51 h 73"/>
                  <a:gd name="T72" fmla="*/ 4 w 59"/>
                  <a:gd name="T73" fmla="*/ 65 h 73"/>
                  <a:gd name="T74" fmla="*/ 1 w 59"/>
                  <a:gd name="T75" fmla="*/ 63 h 73"/>
                  <a:gd name="T76" fmla="*/ 3 w 59"/>
                  <a:gd name="T77" fmla="*/ 51 h 73"/>
                  <a:gd name="T78" fmla="*/ 2 w 59"/>
                  <a:gd name="T79" fmla="*/ 25 h 73"/>
                  <a:gd name="T80" fmla="*/ 2 w 59"/>
                  <a:gd name="T81" fmla="*/ 25 h 73"/>
                  <a:gd name="T82" fmla="*/ 4 w 59"/>
                  <a:gd name="T83" fmla="*/ 21 h 73"/>
                  <a:gd name="T84" fmla="*/ 4 w 59"/>
                  <a:gd name="T85" fmla="*/ 20 h 73"/>
                  <a:gd name="T86" fmla="*/ 40 w 59"/>
                  <a:gd name="T87" fmla="*/ 7 h 73"/>
                  <a:gd name="T88" fmla="*/ 53 w 59"/>
                  <a:gd name="T89" fmla="*/ 43 h 73"/>
                  <a:gd name="T90" fmla="*/ 52 w 59"/>
                  <a:gd name="T91" fmla="*/ 44 h 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59" h="73">
                    <a:moveTo>
                      <a:pt x="52" y="44"/>
                    </a:moveTo>
                    <a:cubicBezTo>
                      <a:pt x="50" y="47"/>
                      <a:pt x="50" y="47"/>
                      <a:pt x="50" y="47"/>
                    </a:cubicBezTo>
                    <a:cubicBezTo>
                      <a:pt x="50" y="47"/>
                      <a:pt x="50" y="47"/>
                      <a:pt x="50" y="47"/>
                    </a:cubicBezTo>
                    <a:cubicBezTo>
                      <a:pt x="48" y="50"/>
                      <a:pt x="42" y="57"/>
                      <a:pt x="30" y="63"/>
                    </a:cubicBezTo>
                    <a:cubicBezTo>
                      <a:pt x="26" y="65"/>
                      <a:pt x="23" y="69"/>
                      <a:pt x="22" y="73"/>
                    </a:cubicBezTo>
                    <a:cubicBezTo>
                      <a:pt x="17" y="70"/>
                      <a:pt x="17" y="70"/>
                      <a:pt x="17" y="70"/>
                    </a:cubicBezTo>
                    <a:cubicBezTo>
                      <a:pt x="23" y="57"/>
                      <a:pt x="23" y="57"/>
                      <a:pt x="23" y="57"/>
                    </a:cubicBezTo>
                    <a:cubicBezTo>
                      <a:pt x="36" y="47"/>
                      <a:pt x="36" y="47"/>
                      <a:pt x="36" y="47"/>
                    </a:cubicBezTo>
                    <a:cubicBezTo>
                      <a:pt x="37" y="46"/>
                      <a:pt x="37" y="45"/>
                      <a:pt x="36" y="44"/>
                    </a:cubicBezTo>
                    <a:cubicBezTo>
                      <a:pt x="35" y="43"/>
                      <a:pt x="34" y="43"/>
                      <a:pt x="33" y="44"/>
                    </a:cubicBezTo>
                    <a:cubicBezTo>
                      <a:pt x="32" y="44"/>
                      <a:pt x="31" y="44"/>
                      <a:pt x="30" y="43"/>
                    </a:cubicBezTo>
                    <a:cubicBezTo>
                      <a:pt x="29" y="43"/>
                      <a:pt x="29" y="42"/>
                      <a:pt x="29" y="42"/>
                    </a:cubicBezTo>
                    <a:cubicBezTo>
                      <a:pt x="29" y="41"/>
                      <a:pt x="29" y="41"/>
                      <a:pt x="29" y="40"/>
                    </a:cubicBezTo>
                    <a:cubicBezTo>
                      <a:pt x="29" y="40"/>
                      <a:pt x="29" y="40"/>
                      <a:pt x="29" y="40"/>
                    </a:cubicBezTo>
                    <a:cubicBezTo>
                      <a:pt x="31" y="39"/>
                      <a:pt x="34" y="36"/>
                      <a:pt x="34" y="34"/>
                    </a:cubicBezTo>
                    <a:cubicBezTo>
                      <a:pt x="34" y="33"/>
                      <a:pt x="33" y="33"/>
                      <a:pt x="32" y="32"/>
                    </a:cubicBezTo>
                    <a:cubicBezTo>
                      <a:pt x="31" y="32"/>
                      <a:pt x="30" y="32"/>
                      <a:pt x="30" y="33"/>
                    </a:cubicBezTo>
                    <a:cubicBezTo>
                      <a:pt x="28" y="34"/>
                      <a:pt x="27" y="36"/>
                      <a:pt x="27" y="39"/>
                    </a:cubicBezTo>
                    <a:cubicBezTo>
                      <a:pt x="25" y="40"/>
                      <a:pt x="23" y="40"/>
                      <a:pt x="22" y="39"/>
                    </a:cubicBezTo>
                    <a:cubicBezTo>
                      <a:pt x="21" y="39"/>
                      <a:pt x="21" y="38"/>
                      <a:pt x="21" y="37"/>
                    </a:cubicBezTo>
                    <a:cubicBezTo>
                      <a:pt x="22" y="36"/>
                      <a:pt x="24" y="34"/>
                      <a:pt x="25" y="33"/>
                    </a:cubicBezTo>
                    <a:cubicBezTo>
                      <a:pt x="25" y="32"/>
                      <a:pt x="25" y="31"/>
                      <a:pt x="24" y="30"/>
                    </a:cubicBezTo>
                    <a:cubicBezTo>
                      <a:pt x="23" y="29"/>
                      <a:pt x="22" y="29"/>
                      <a:pt x="21" y="29"/>
                    </a:cubicBezTo>
                    <a:cubicBezTo>
                      <a:pt x="20" y="30"/>
                      <a:pt x="19" y="32"/>
                      <a:pt x="19" y="34"/>
                    </a:cubicBezTo>
                    <a:cubicBezTo>
                      <a:pt x="18" y="35"/>
                      <a:pt x="18" y="35"/>
                      <a:pt x="18" y="35"/>
                    </a:cubicBezTo>
                    <a:cubicBezTo>
                      <a:pt x="17" y="36"/>
                      <a:pt x="16" y="36"/>
                      <a:pt x="15" y="36"/>
                    </a:cubicBezTo>
                    <a:cubicBezTo>
                      <a:pt x="15" y="36"/>
                      <a:pt x="14" y="36"/>
                      <a:pt x="14" y="35"/>
                    </a:cubicBezTo>
                    <a:cubicBezTo>
                      <a:pt x="14" y="35"/>
                      <a:pt x="14" y="35"/>
                      <a:pt x="14" y="35"/>
                    </a:cubicBezTo>
                    <a:cubicBezTo>
                      <a:pt x="14" y="34"/>
                      <a:pt x="13" y="33"/>
                      <a:pt x="12" y="33"/>
                    </a:cubicBezTo>
                    <a:cubicBezTo>
                      <a:pt x="12" y="33"/>
                      <a:pt x="12" y="33"/>
                      <a:pt x="12" y="33"/>
                    </a:cubicBezTo>
                    <a:cubicBezTo>
                      <a:pt x="12" y="33"/>
                      <a:pt x="12" y="33"/>
                      <a:pt x="12" y="33"/>
                    </a:cubicBezTo>
                    <a:cubicBezTo>
                      <a:pt x="12" y="33"/>
                      <a:pt x="12" y="33"/>
                      <a:pt x="12" y="33"/>
                    </a:cubicBezTo>
                    <a:cubicBezTo>
                      <a:pt x="12" y="33"/>
                      <a:pt x="12" y="33"/>
                      <a:pt x="12" y="33"/>
                    </a:cubicBezTo>
                    <a:cubicBezTo>
                      <a:pt x="12" y="33"/>
                      <a:pt x="12" y="33"/>
                      <a:pt x="12" y="33"/>
                    </a:cubicBezTo>
                    <a:cubicBezTo>
                      <a:pt x="11" y="33"/>
                      <a:pt x="10" y="34"/>
                      <a:pt x="10" y="35"/>
                    </a:cubicBezTo>
                    <a:cubicBezTo>
                      <a:pt x="11" y="51"/>
                      <a:pt x="11" y="51"/>
                      <a:pt x="11" y="51"/>
                    </a:cubicBezTo>
                    <a:cubicBezTo>
                      <a:pt x="4" y="65"/>
                      <a:pt x="4" y="65"/>
                      <a:pt x="4" y="65"/>
                    </a:cubicBezTo>
                    <a:cubicBezTo>
                      <a:pt x="1" y="63"/>
                      <a:pt x="1" y="63"/>
                      <a:pt x="1" y="63"/>
                    </a:cubicBezTo>
                    <a:cubicBezTo>
                      <a:pt x="2" y="59"/>
                      <a:pt x="4" y="55"/>
                      <a:pt x="3" y="51"/>
                    </a:cubicBezTo>
                    <a:cubicBezTo>
                      <a:pt x="0" y="37"/>
                      <a:pt x="1" y="28"/>
                      <a:pt x="2" y="25"/>
                    </a:cubicBezTo>
                    <a:cubicBezTo>
                      <a:pt x="2" y="25"/>
                      <a:pt x="2" y="25"/>
                      <a:pt x="2" y="25"/>
                    </a:cubicBezTo>
                    <a:cubicBezTo>
                      <a:pt x="4" y="21"/>
                      <a:pt x="4" y="21"/>
                      <a:pt x="4" y="21"/>
                    </a:cubicBezTo>
                    <a:cubicBezTo>
                      <a:pt x="4" y="21"/>
                      <a:pt x="4" y="20"/>
                      <a:pt x="4" y="20"/>
                    </a:cubicBezTo>
                    <a:cubicBezTo>
                      <a:pt x="10" y="6"/>
                      <a:pt x="26" y="0"/>
                      <a:pt x="40" y="7"/>
                    </a:cubicBezTo>
                    <a:cubicBezTo>
                      <a:pt x="53" y="13"/>
                      <a:pt x="59" y="29"/>
                      <a:pt x="53" y="43"/>
                    </a:cubicBezTo>
                    <a:cubicBezTo>
                      <a:pt x="53" y="43"/>
                      <a:pt x="52" y="43"/>
                      <a:pt x="52" y="44"/>
                    </a:cubicBezTo>
                    <a:close/>
                  </a:path>
                </a:pathLst>
              </a:custGeom>
              <a:solidFill>
                <a:srgbClr val="3D495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" name="Freeform 164">
                <a:extLst>
                  <a:ext uri="{FF2B5EF4-FFF2-40B4-BE49-F238E27FC236}">
                    <a16:creationId xmlns:a16="http://schemas.microsoft.com/office/drawing/2014/main" id="{33B503FD-12DC-430B-A944-07AA1315936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430447" y="6042717"/>
                <a:ext cx="466771" cy="544105"/>
              </a:xfrm>
              <a:custGeom>
                <a:avLst/>
                <a:gdLst>
                  <a:gd name="T0" fmla="*/ 47 w 170"/>
                  <a:gd name="T1" fmla="*/ 16 h 198"/>
                  <a:gd name="T2" fmla="*/ 13 w 170"/>
                  <a:gd name="T3" fmla="*/ 82 h 198"/>
                  <a:gd name="T4" fmla="*/ 7 w 170"/>
                  <a:gd name="T5" fmla="*/ 102 h 198"/>
                  <a:gd name="T6" fmla="*/ 5 w 170"/>
                  <a:gd name="T7" fmla="*/ 116 h 198"/>
                  <a:gd name="T8" fmla="*/ 7 w 170"/>
                  <a:gd name="T9" fmla="*/ 121 h 198"/>
                  <a:gd name="T10" fmla="*/ 10 w 170"/>
                  <a:gd name="T11" fmla="*/ 131 h 198"/>
                  <a:gd name="T12" fmla="*/ 6 w 170"/>
                  <a:gd name="T13" fmla="*/ 148 h 198"/>
                  <a:gd name="T14" fmla="*/ 35 w 170"/>
                  <a:gd name="T15" fmla="*/ 165 h 198"/>
                  <a:gd name="T16" fmla="*/ 83 w 170"/>
                  <a:gd name="T17" fmla="*/ 198 h 198"/>
                  <a:gd name="T18" fmla="*/ 158 w 170"/>
                  <a:gd name="T19" fmla="*/ 100 h 198"/>
                  <a:gd name="T20" fmla="*/ 108 w 170"/>
                  <a:gd name="T21" fmla="*/ 34 h 198"/>
                  <a:gd name="T22" fmla="*/ 118 w 170"/>
                  <a:gd name="T23" fmla="*/ 22 h 198"/>
                  <a:gd name="T24" fmla="*/ 115 w 170"/>
                  <a:gd name="T25" fmla="*/ 37 h 198"/>
                  <a:gd name="T26" fmla="*/ 108 w 170"/>
                  <a:gd name="T27" fmla="*/ 34 h 198"/>
                  <a:gd name="T28" fmla="*/ 91 w 170"/>
                  <a:gd name="T29" fmla="*/ 19 h 198"/>
                  <a:gd name="T30" fmla="*/ 89 w 170"/>
                  <a:gd name="T31" fmla="*/ 33 h 198"/>
                  <a:gd name="T32" fmla="*/ 85 w 170"/>
                  <a:gd name="T33" fmla="*/ 30 h 198"/>
                  <a:gd name="T34" fmla="*/ 87 w 170"/>
                  <a:gd name="T35" fmla="*/ 15 h 198"/>
                  <a:gd name="T36" fmla="*/ 62 w 170"/>
                  <a:gd name="T37" fmla="*/ 26 h 198"/>
                  <a:gd name="T38" fmla="*/ 68 w 170"/>
                  <a:gd name="T39" fmla="*/ 40 h 198"/>
                  <a:gd name="T40" fmla="*/ 63 w 170"/>
                  <a:gd name="T41" fmla="*/ 39 h 198"/>
                  <a:gd name="T42" fmla="*/ 57 w 170"/>
                  <a:gd name="T43" fmla="*/ 25 h 198"/>
                  <a:gd name="T44" fmla="*/ 34 w 170"/>
                  <a:gd name="T45" fmla="*/ 82 h 198"/>
                  <a:gd name="T46" fmla="*/ 30 w 170"/>
                  <a:gd name="T47" fmla="*/ 79 h 198"/>
                  <a:gd name="T48" fmla="*/ 44 w 170"/>
                  <a:gd name="T49" fmla="*/ 75 h 198"/>
                  <a:gd name="T50" fmla="*/ 45 w 170"/>
                  <a:gd name="T51" fmla="*/ 82 h 198"/>
                  <a:gd name="T52" fmla="*/ 36 w 170"/>
                  <a:gd name="T53" fmla="*/ 49 h 198"/>
                  <a:gd name="T54" fmla="*/ 51 w 170"/>
                  <a:gd name="T55" fmla="*/ 52 h 198"/>
                  <a:gd name="T56" fmla="*/ 48 w 170"/>
                  <a:gd name="T57" fmla="*/ 58 h 198"/>
                  <a:gd name="T58" fmla="*/ 84 w 170"/>
                  <a:gd name="T59" fmla="*/ 131 h 198"/>
                  <a:gd name="T60" fmla="*/ 82 w 170"/>
                  <a:gd name="T61" fmla="*/ 133 h 198"/>
                  <a:gd name="T62" fmla="*/ 82 w 170"/>
                  <a:gd name="T63" fmla="*/ 136 h 198"/>
                  <a:gd name="T64" fmla="*/ 80 w 170"/>
                  <a:gd name="T65" fmla="*/ 138 h 198"/>
                  <a:gd name="T66" fmla="*/ 71 w 170"/>
                  <a:gd name="T67" fmla="*/ 140 h 198"/>
                  <a:gd name="T68" fmla="*/ 57 w 170"/>
                  <a:gd name="T69" fmla="*/ 137 h 198"/>
                  <a:gd name="T70" fmla="*/ 50 w 170"/>
                  <a:gd name="T71" fmla="*/ 124 h 198"/>
                  <a:gd name="T72" fmla="*/ 52 w 170"/>
                  <a:gd name="T73" fmla="*/ 122 h 198"/>
                  <a:gd name="T74" fmla="*/ 52 w 170"/>
                  <a:gd name="T75" fmla="*/ 119 h 198"/>
                  <a:gd name="T76" fmla="*/ 54 w 170"/>
                  <a:gd name="T77" fmla="*/ 117 h 198"/>
                  <a:gd name="T78" fmla="*/ 54 w 170"/>
                  <a:gd name="T79" fmla="*/ 114 h 198"/>
                  <a:gd name="T80" fmla="*/ 84 w 170"/>
                  <a:gd name="T81" fmla="*/ 131 h 198"/>
                  <a:gd name="T82" fmla="*/ 87 w 170"/>
                  <a:gd name="T83" fmla="*/ 126 h 198"/>
                  <a:gd name="T84" fmla="*/ 69 w 170"/>
                  <a:gd name="T85" fmla="*/ 118 h 198"/>
                  <a:gd name="T86" fmla="*/ 59 w 170"/>
                  <a:gd name="T87" fmla="*/ 98 h 198"/>
                  <a:gd name="T88" fmla="*/ 61 w 170"/>
                  <a:gd name="T89" fmla="*/ 63 h 198"/>
                  <a:gd name="T90" fmla="*/ 120 w 170"/>
                  <a:gd name="T91" fmla="*/ 91 h 198"/>
                  <a:gd name="T92" fmla="*/ 95 w 170"/>
                  <a:gd name="T93" fmla="*/ 114 h 198"/>
                  <a:gd name="T94" fmla="*/ 120 w 170"/>
                  <a:gd name="T95" fmla="*/ 127 h 198"/>
                  <a:gd name="T96" fmla="*/ 113 w 170"/>
                  <a:gd name="T97" fmla="*/ 117 h 198"/>
                  <a:gd name="T98" fmla="*/ 118 w 170"/>
                  <a:gd name="T99" fmla="*/ 113 h 198"/>
                  <a:gd name="T100" fmla="*/ 124 w 170"/>
                  <a:gd name="T101" fmla="*/ 127 h 198"/>
                  <a:gd name="T102" fmla="*/ 127 w 170"/>
                  <a:gd name="T103" fmla="*/ 48 h 198"/>
                  <a:gd name="T104" fmla="*/ 141 w 170"/>
                  <a:gd name="T105" fmla="*/ 43 h 198"/>
                  <a:gd name="T106" fmla="*/ 131 w 170"/>
                  <a:gd name="T107" fmla="*/ 54 h 198"/>
                  <a:gd name="T108" fmla="*/ 126 w 170"/>
                  <a:gd name="T109" fmla="*/ 53 h 198"/>
                  <a:gd name="T110" fmla="*/ 140 w 170"/>
                  <a:gd name="T111" fmla="*/ 105 h 198"/>
                  <a:gd name="T112" fmla="*/ 128 w 170"/>
                  <a:gd name="T113" fmla="*/ 95 h 198"/>
                  <a:gd name="T114" fmla="*/ 143 w 170"/>
                  <a:gd name="T115" fmla="*/ 99 h 198"/>
                  <a:gd name="T116" fmla="*/ 148 w 170"/>
                  <a:gd name="T117" fmla="*/ 76 h 198"/>
                  <a:gd name="T118" fmla="*/ 135 w 170"/>
                  <a:gd name="T119" fmla="*/ 77 h 198"/>
                  <a:gd name="T120" fmla="*/ 136 w 170"/>
                  <a:gd name="T121" fmla="*/ 70 h 198"/>
                  <a:gd name="T122" fmla="*/ 151 w 170"/>
                  <a:gd name="T123" fmla="*/ 72 h 1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170" h="198">
                    <a:moveTo>
                      <a:pt x="122" y="13"/>
                    </a:moveTo>
                    <a:cubicBezTo>
                      <a:pt x="95" y="1"/>
                      <a:pt x="71" y="0"/>
                      <a:pt x="47" y="16"/>
                    </a:cubicBezTo>
                    <a:cubicBezTo>
                      <a:pt x="28" y="29"/>
                      <a:pt x="21" y="60"/>
                      <a:pt x="21" y="64"/>
                    </a:cubicBezTo>
                    <a:cubicBezTo>
                      <a:pt x="21" y="68"/>
                      <a:pt x="25" y="74"/>
                      <a:pt x="13" y="82"/>
                    </a:cubicBezTo>
                    <a:cubicBezTo>
                      <a:pt x="1" y="90"/>
                      <a:pt x="0" y="88"/>
                      <a:pt x="1" y="94"/>
                    </a:cubicBezTo>
                    <a:cubicBezTo>
                      <a:pt x="1" y="98"/>
                      <a:pt x="6" y="100"/>
                      <a:pt x="7" y="102"/>
                    </a:cubicBezTo>
                    <a:cubicBezTo>
                      <a:pt x="9" y="104"/>
                      <a:pt x="10" y="107"/>
                      <a:pt x="8" y="109"/>
                    </a:cubicBezTo>
                    <a:cubicBezTo>
                      <a:pt x="7" y="111"/>
                      <a:pt x="3" y="112"/>
                      <a:pt x="5" y="116"/>
                    </a:cubicBezTo>
                    <a:cubicBezTo>
                      <a:pt x="7" y="120"/>
                      <a:pt x="13" y="121"/>
                      <a:pt x="15" y="121"/>
                    </a:cubicBezTo>
                    <a:cubicBezTo>
                      <a:pt x="16" y="121"/>
                      <a:pt x="10" y="120"/>
                      <a:pt x="7" y="121"/>
                    </a:cubicBezTo>
                    <a:cubicBezTo>
                      <a:pt x="5" y="122"/>
                      <a:pt x="3" y="125"/>
                      <a:pt x="4" y="127"/>
                    </a:cubicBezTo>
                    <a:cubicBezTo>
                      <a:pt x="5" y="129"/>
                      <a:pt x="9" y="130"/>
                      <a:pt x="10" y="131"/>
                    </a:cubicBezTo>
                    <a:cubicBezTo>
                      <a:pt x="10" y="132"/>
                      <a:pt x="10" y="135"/>
                      <a:pt x="10" y="136"/>
                    </a:cubicBezTo>
                    <a:cubicBezTo>
                      <a:pt x="10" y="140"/>
                      <a:pt x="8" y="144"/>
                      <a:pt x="6" y="148"/>
                    </a:cubicBezTo>
                    <a:cubicBezTo>
                      <a:pt x="4" y="152"/>
                      <a:pt x="7" y="160"/>
                      <a:pt x="16" y="162"/>
                    </a:cubicBezTo>
                    <a:cubicBezTo>
                      <a:pt x="25" y="164"/>
                      <a:pt x="29" y="164"/>
                      <a:pt x="35" y="165"/>
                    </a:cubicBezTo>
                    <a:cubicBezTo>
                      <a:pt x="47" y="166"/>
                      <a:pt x="56" y="183"/>
                      <a:pt x="57" y="198"/>
                    </a:cubicBezTo>
                    <a:cubicBezTo>
                      <a:pt x="62" y="198"/>
                      <a:pt x="77" y="198"/>
                      <a:pt x="83" y="198"/>
                    </a:cubicBezTo>
                    <a:cubicBezTo>
                      <a:pt x="100" y="198"/>
                      <a:pt x="116" y="194"/>
                      <a:pt x="131" y="187"/>
                    </a:cubicBezTo>
                    <a:cubicBezTo>
                      <a:pt x="123" y="145"/>
                      <a:pt x="146" y="141"/>
                      <a:pt x="158" y="100"/>
                    </a:cubicBezTo>
                    <a:cubicBezTo>
                      <a:pt x="163" y="84"/>
                      <a:pt x="170" y="35"/>
                      <a:pt x="122" y="13"/>
                    </a:cubicBezTo>
                    <a:close/>
                    <a:moveTo>
                      <a:pt x="108" y="34"/>
                    </a:moveTo>
                    <a:cubicBezTo>
                      <a:pt x="113" y="23"/>
                      <a:pt x="113" y="23"/>
                      <a:pt x="113" y="23"/>
                    </a:cubicBezTo>
                    <a:cubicBezTo>
                      <a:pt x="114" y="22"/>
                      <a:pt x="116" y="21"/>
                      <a:pt x="118" y="22"/>
                    </a:cubicBezTo>
                    <a:cubicBezTo>
                      <a:pt x="120" y="23"/>
                      <a:pt x="120" y="25"/>
                      <a:pt x="120" y="26"/>
                    </a:cubicBezTo>
                    <a:cubicBezTo>
                      <a:pt x="115" y="37"/>
                      <a:pt x="115" y="37"/>
                      <a:pt x="115" y="37"/>
                    </a:cubicBezTo>
                    <a:cubicBezTo>
                      <a:pt x="114" y="38"/>
                      <a:pt x="112" y="39"/>
                      <a:pt x="110" y="38"/>
                    </a:cubicBezTo>
                    <a:cubicBezTo>
                      <a:pt x="108" y="37"/>
                      <a:pt x="108" y="35"/>
                      <a:pt x="108" y="34"/>
                    </a:cubicBezTo>
                    <a:close/>
                    <a:moveTo>
                      <a:pt x="87" y="15"/>
                    </a:moveTo>
                    <a:cubicBezTo>
                      <a:pt x="89" y="15"/>
                      <a:pt x="91" y="17"/>
                      <a:pt x="91" y="19"/>
                    </a:cubicBezTo>
                    <a:cubicBezTo>
                      <a:pt x="92" y="30"/>
                      <a:pt x="92" y="30"/>
                      <a:pt x="92" y="30"/>
                    </a:cubicBezTo>
                    <a:cubicBezTo>
                      <a:pt x="92" y="32"/>
                      <a:pt x="91" y="33"/>
                      <a:pt x="89" y="33"/>
                    </a:cubicBezTo>
                    <a:cubicBezTo>
                      <a:pt x="88" y="34"/>
                      <a:pt x="87" y="33"/>
                      <a:pt x="87" y="33"/>
                    </a:cubicBezTo>
                    <a:cubicBezTo>
                      <a:pt x="86" y="33"/>
                      <a:pt x="85" y="32"/>
                      <a:pt x="85" y="30"/>
                    </a:cubicBezTo>
                    <a:cubicBezTo>
                      <a:pt x="84" y="19"/>
                      <a:pt x="84" y="19"/>
                      <a:pt x="84" y="19"/>
                    </a:cubicBezTo>
                    <a:cubicBezTo>
                      <a:pt x="84" y="17"/>
                      <a:pt x="85" y="16"/>
                      <a:pt x="87" y="15"/>
                    </a:cubicBezTo>
                    <a:close/>
                    <a:moveTo>
                      <a:pt x="57" y="25"/>
                    </a:moveTo>
                    <a:cubicBezTo>
                      <a:pt x="59" y="24"/>
                      <a:pt x="61" y="24"/>
                      <a:pt x="62" y="26"/>
                    </a:cubicBezTo>
                    <a:cubicBezTo>
                      <a:pt x="69" y="35"/>
                      <a:pt x="69" y="35"/>
                      <a:pt x="69" y="35"/>
                    </a:cubicBezTo>
                    <a:cubicBezTo>
                      <a:pt x="70" y="37"/>
                      <a:pt x="69" y="39"/>
                      <a:pt x="68" y="40"/>
                    </a:cubicBezTo>
                    <a:cubicBezTo>
                      <a:pt x="67" y="41"/>
                      <a:pt x="65" y="41"/>
                      <a:pt x="64" y="40"/>
                    </a:cubicBezTo>
                    <a:cubicBezTo>
                      <a:pt x="64" y="40"/>
                      <a:pt x="63" y="40"/>
                      <a:pt x="63" y="39"/>
                    </a:cubicBezTo>
                    <a:cubicBezTo>
                      <a:pt x="56" y="30"/>
                      <a:pt x="56" y="30"/>
                      <a:pt x="56" y="30"/>
                    </a:cubicBezTo>
                    <a:cubicBezTo>
                      <a:pt x="55" y="28"/>
                      <a:pt x="56" y="26"/>
                      <a:pt x="57" y="25"/>
                    </a:cubicBezTo>
                    <a:close/>
                    <a:moveTo>
                      <a:pt x="45" y="82"/>
                    </a:moveTo>
                    <a:cubicBezTo>
                      <a:pt x="34" y="82"/>
                      <a:pt x="34" y="82"/>
                      <a:pt x="34" y="82"/>
                    </a:cubicBezTo>
                    <a:cubicBezTo>
                      <a:pt x="33" y="83"/>
                      <a:pt x="33" y="82"/>
                      <a:pt x="32" y="82"/>
                    </a:cubicBezTo>
                    <a:cubicBezTo>
                      <a:pt x="31" y="82"/>
                      <a:pt x="30" y="81"/>
                      <a:pt x="30" y="79"/>
                    </a:cubicBezTo>
                    <a:cubicBezTo>
                      <a:pt x="30" y="77"/>
                      <a:pt x="31" y="76"/>
                      <a:pt x="33" y="76"/>
                    </a:cubicBezTo>
                    <a:cubicBezTo>
                      <a:pt x="44" y="75"/>
                      <a:pt x="44" y="75"/>
                      <a:pt x="44" y="75"/>
                    </a:cubicBezTo>
                    <a:cubicBezTo>
                      <a:pt x="46" y="74"/>
                      <a:pt x="48" y="76"/>
                      <a:pt x="48" y="78"/>
                    </a:cubicBezTo>
                    <a:cubicBezTo>
                      <a:pt x="48" y="80"/>
                      <a:pt x="47" y="81"/>
                      <a:pt x="45" y="82"/>
                    </a:cubicBezTo>
                    <a:close/>
                    <a:moveTo>
                      <a:pt x="38" y="53"/>
                    </a:moveTo>
                    <a:cubicBezTo>
                      <a:pt x="36" y="52"/>
                      <a:pt x="36" y="50"/>
                      <a:pt x="36" y="49"/>
                    </a:cubicBezTo>
                    <a:cubicBezTo>
                      <a:pt x="37" y="47"/>
                      <a:pt x="39" y="46"/>
                      <a:pt x="41" y="47"/>
                    </a:cubicBezTo>
                    <a:cubicBezTo>
                      <a:pt x="51" y="52"/>
                      <a:pt x="51" y="52"/>
                      <a:pt x="51" y="52"/>
                    </a:cubicBezTo>
                    <a:cubicBezTo>
                      <a:pt x="53" y="52"/>
                      <a:pt x="54" y="55"/>
                      <a:pt x="53" y="56"/>
                    </a:cubicBezTo>
                    <a:cubicBezTo>
                      <a:pt x="52" y="58"/>
                      <a:pt x="50" y="59"/>
                      <a:pt x="48" y="58"/>
                    </a:cubicBezTo>
                    <a:lnTo>
                      <a:pt x="38" y="53"/>
                    </a:lnTo>
                    <a:close/>
                    <a:moveTo>
                      <a:pt x="84" y="131"/>
                    </a:moveTo>
                    <a:cubicBezTo>
                      <a:pt x="83" y="131"/>
                      <a:pt x="83" y="131"/>
                      <a:pt x="83" y="131"/>
                    </a:cubicBezTo>
                    <a:cubicBezTo>
                      <a:pt x="82" y="133"/>
                      <a:pt x="82" y="133"/>
                      <a:pt x="82" y="133"/>
                    </a:cubicBezTo>
                    <a:cubicBezTo>
                      <a:pt x="83" y="133"/>
                      <a:pt x="83" y="133"/>
                      <a:pt x="83" y="133"/>
                    </a:cubicBezTo>
                    <a:cubicBezTo>
                      <a:pt x="82" y="136"/>
                      <a:pt x="82" y="136"/>
                      <a:pt x="82" y="136"/>
                    </a:cubicBezTo>
                    <a:cubicBezTo>
                      <a:pt x="81" y="135"/>
                      <a:pt x="81" y="135"/>
                      <a:pt x="81" y="135"/>
                    </a:cubicBezTo>
                    <a:cubicBezTo>
                      <a:pt x="80" y="138"/>
                      <a:pt x="80" y="138"/>
                      <a:pt x="80" y="138"/>
                    </a:cubicBezTo>
                    <a:cubicBezTo>
                      <a:pt x="81" y="138"/>
                      <a:pt x="81" y="138"/>
                      <a:pt x="81" y="138"/>
                    </a:cubicBezTo>
                    <a:cubicBezTo>
                      <a:pt x="79" y="141"/>
                      <a:pt x="75" y="142"/>
                      <a:pt x="71" y="140"/>
                    </a:cubicBezTo>
                    <a:cubicBezTo>
                      <a:pt x="70" y="142"/>
                      <a:pt x="68" y="142"/>
                      <a:pt x="66" y="141"/>
                    </a:cubicBezTo>
                    <a:cubicBezTo>
                      <a:pt x="57" y="137"/>
                      <a:pt x="57" y="137"/>
                      <a:pt x="57" y="137"/>
                    </a:cubicBezTo>
                    <a:cubicBezTo>
                      <a:pt x="55" y="136"/>
                      <a:pt x="54" y="134"/>
                      <a:pt x="54" y="132"/>
                    </a:cubicBezTo>
                    <a:cubicBezTo>
                      <a:pt x="50" y="130"/>
                      <a:pt x="49" y="127"/>
                      <a:pt x="50" y="124"/>
                    </a:cubicBezTo>
                    <a:cubicBezTo>
                      <a:pt x="51" y="124"/>
                      <a:pt x="51" y="124"/>
                      <a:pt x="51" y="124"/>
                    </a:cubicBezTo>
                    <a:cubicBezTo>
                      <a:pt x="52" y="122"/>
                      <a:pt x="52" y="122"/>
                      <a:pt x="52" y="122"/>
                    </a:cubicBezTo>
                    <a:cubicBezTo>
                      <a:pt x="51" y="121"/>
                      <a:pt x="51" y="121"/>
                      <a:pt x="51" y="121"/>
                    </a:cubicBezTo>
                    <a:cubicBezTo>
                      <a:pt x="52" y="119"/>
                      <a:pt x="52" y="119"/>
                      <a:pt x="52" y="119"/>
                    </a:cubicBezTo>
                    <a:cubicBezTo>
                      <a:pt x="53" y="120"/>
                      <a:pt x="53" y="120"/>
                      <a:pt x="53" y="120"/>
                    </a:cubicBezTo>
                    <a:cubicBezTo>
                      <a:pt x="54" y="117"/>
                      <a:pt x="54" y="117"/>
                      <a:pt x="54" y="117"/>
                    </a:cubicBezTo>
                    <a:cubicBezTo>
                      <a:pt x="53" y="117"/>
                      <a:pt x="53" y="117"/>
                      <a:pt x="53" y="117"/>
                    </a:cubicBezTo>
                    <a:cubicBezTo>
                      <a:pt x="54" y="114"/>
                      <a:pt x="54" y="114"/>
                      <a:pt x="54" y="114"/>
                    </a:cubicBezTo>
                    <a:cubicBezTo>
                      <a:pt x="85" y="129"/>
                      <a:pt x="85" y="129"/>
                      <a:pt x="85" y="129"/>
                    </a:cubicBezTo>
                    <a:lnTo>
                      <a:pt x="84" y="131"/>
                    </a:lnTo>
                    <a:close/>
                    <a:moveTo>
                      <a:pt x="95" y="114"/>
                    </a:moveTo>
                    <a:cubicBezTo>
                      <a:pt x="89" y="117"/>
                      <a:pt x="87" y="126"/>
                      <a:pt x="87" y="126"/>
                    </a:cubicBezTo>
                    <a:cubicBezTo>
                      <a:pt x="82" y="124"/>
                      <a:pt x="77" y="122"/>
                      <a:pt x="73" y="120"/>
                    </a:cubicBezTo>
                    <a:cubicBezTo>
                      <a:pt x="71" y="119"/>
                      <a:pt x="70" y="119"/>
                      <a:pt x="69" y="118"/>
                    </a:cubicBezTo>
                    <a:cubicBezTo>
                      <a:pt x="64" y="116"/>
                      <a:pt x="60" y="114"/>
                      <a:pt x="55" y="112"/>
                    </a:cubicBezTo>
                    <a:cubicBezTo>
                      <a:pt x="55" y="112"/>
                      <a:pt x="60" y="104"/>
                      <a:pt x="59" y="98"/>
                    </a:cubicBezTo>
                    <a:cubicBezTo>
                      <a:pt x="55" y="78"/>
                      <a:pt x="59" y="66"/>
                      <a:pt x="60" y="66"/>
                    </a:cubicBezTo>
                    <a:cubicBezTo>
                      <a:pt x="60" y="65"/>
                      <a:pt x="60" y="64"/>
                      <a:pt x="61" y="63"/>
                    </a:cubicBezTo>
                    <a:cubicBezTo>
                      <a:pt x="69" y="47"/>
                      <a:pt x="88" y="40"/>
                      <a:pt x="104" y="48"/>
                    </a:cubicBezTo>
                    <a:cubicBezTo>
                      <a:pt x="120" y="55"/>
                      <a:pt x="127" y="75"/>
                      <a:pt x="120" y="91"/>
                    </a:cubicBezTo>
                    <a:cubicBezTo>
                      <a:pt x="119" y="92"/>
                      <a:pt x="119" y="93"/>
                      <a:pt x="118" y="94"/>
                    </a:cubicBezTo>
                    <a:cubicBezTo>
                      <a:pt x="118" y="94"/>
                      <a:pt x="112" y="105"/>
                      <a:pt x="95" y="114"/>
                    </a:cubicBezTo>
                    <a:close/>
                    <a:moveTo>
                      <a:pt x="124" y="127"/>
                    </a:moveTo>
                    <a:cubicBezTo>
                      <a:pt x="123" y="127"/>
                      <a:pt x="121" y="127"/>
                      <a:pt x="120" y="127"/>
                    </a:cubicBezTo>
                    <a:cubicBezTo>
                      <a:pt x="120" y="127"/>
                      <a:pt x="119" y="126"/>
                      <a:pt x="119" y="126"/>
                    </a:cubicBezTo>
                    <a:cubicBezTo>
                      <a:pt x="113" y="117"/>
                      <a:pt x="113" y="117"/>
                      <a:pt x="113" y="117"/>
                    </a:cubicBezTo>
                    <a:cubicBezTo>
                      <a:pt x="111" y="115"/>
                      <a:pt x="112" y="113"/>
                      <a:pt x="113" y="112"/>
                    </a:cubicBezTo>
                    <a:cubicBezTo>
                      <a:pt x="115" y="111"/>
                      <a:pt x="117" y="111"/>
                      <a:pt x="118" y="113"/>
                    </a:cubicBezTo>
                    <a:cubicBezTo>
                      <a:pt x="125" y="122"/>
                      <a:pt x="125" y="122"/>
                      <a:pt x="125" y="122"/>
                    </a:cubicBezTo>
                    <a:cubicBezTo>
                      <a:pt x="126" y="123"/>
                      <a:pt x="125" y="125"/>
                      <a:pt x="124" y="127"/>
                    </a:cubicBezTo>
                    <a:close/>
                    <a:moveTo>
                      <a:pt x="126" y="53"/>
                    </a:moveTo>
                    <a:cubicBezTo>
                      <a:pt x="125" y="51"/>
                      <a:pt x="126" y="49"/>
                      <a:pt x="127" y="48"/>
                    </a:cubicBezTo>
                    <a:cubicBezTo>
                      <a:pt x="136" y="42"/>
                      <a:pt x="136" y="42"/>
                      <a:pt x="136" y="42"/>
                    </a:cubicBezTo>
                    <a:cubicBezTo>
                      <a:pt x="138" y="41"/>
                      <a:pt x="140" y="41"/>
                      <a:pt x="141" y="43"/>
                    </a:cubicBezTo>
                    <a:cubicBezTo>
                      <a:pt x="142" y="44"/>
                      <a:pt x="142" y="46"/>
                      <a:pt x="140" y="48"/>
                    </a:cubicBezTo>
                    <a:cubicBezTo>
                      <a:pt x="131" y="54"/>
                      <a:pt x="131" y="54"/>
                      <a:pt x="131" y="54"/>
                    </a:cubicBezTo>
                    <a:cubicBezTo>
                      <a:pt x="130" y="55"/>
                      <a:pt x="129" y="55"/>
                      <a:pt x="128" y="54"/>
                    </a:cubicBezTo>
                    <a:cubicBezTo>
                      <a:pt x="127" y="54"/>
                      <a:pt x="127" y="54"/>
                      <a:pt x="126" y="53"/>
                    </a:cubicBezTo>
                    <a:close/>
                    <a:moveTo>
                      <a:pt x="145" y="103"/>
                    </a:moveTo>
                    <a:cubicBezTo>
                      <a:pt x="144" y="105"/>
                      <a:pt x="142" y="106"/>
                      <a:pt x="140" y="105"/>
                    </a:cubicBezTo>
                    <a:cubicBezTo>
                      <a:pt x="130" y="100"/>
                      <a:pt x="130" y="100"/>
                      <a:pt x="130" y="100"/>
                    </a:cubicBezTo>
                    <a:cubicBezTo>
                      <a:pt x="128" y="99"/>
                      <a:pt x="127" y="97"/>
                      <a:pt x="128" y="95"/>
                    </a:cubicBezTo>
                    <a:cubicBezTo>
                      <a:pt x="129" y="94"/>
                      <a:pt x="131" y="93"/>
                      <a:pt x="133" y="94"/>
                    </a:cubicBezTo>
                    <a:cubicBezTo>
                      <a:pt x="143" y="99"/>
                      <a:pt x="143" y="99"/>
                      <a:pt x="143" y="99"/>
                    </a:cubicBezTo>
                    <a:cubicBezTo>
                      <a:pt x="145" y="99"/>
                      <a:pt x="145" y="101"/>
                      <a:pt x="145" y="103"/>
                    </a:cubicBezTo>
                    <a:close/>
                    <a:moveTo>
                      <a:pt x="148" y="76"/>
                    </a:moveTo>
                    <a:cubicBezTo>
                      <a:pt x="137" y="77"/>
                      <a:pt x="137" y="77"/>
                      <a:pt x="137" y="77"/>
                    </a:cubicBezTo>
                    <a:cubicBezTo>
                      <a:pt x="136" y="77"/>
                      <a:pt x="136" y="77"/>
                      <a:pt x="135" y="77"/>
                    </a:cubicBezTo>
                    <a:cubicBezTo>
                      <a:pt x="134" y="76"/>
                      <a:pt x="133" y="75"/>
                      <a:pt x="133" y="74"/>
                    </a:cubicBezTo>
                    <a:cubicBezTo>
                      <a:pt x="133" y="72"/>
                      <a:pt x="134" y="70"/>
                      <a:pt x="136" y="70"/>
                    </a:cubicBezTo>
                    <a:cubicBezTo>
                      <a:pt x="147" y="69"/>
                      <a:pt x="147" y="69"/>
                      <a:pt x="147" y="69"/>
                    </a:cubicBezTo>
                    <a:cubicBezTo>
                      <a:pt x="149" y="69"/>
                      <a:pt x="151" y="71"/>
                      <a:pt x="151" y="72"/>
                    </a:cubicBezTo>
                    <a:cubicBezTo>
                      <a:pt x="151" y="74"/>
                      <a:pt x="150" y="76"/>
                      <a:pt x="148" y="76"/>
                    </a:cubicBezTo>
                    <a:close/>
                  </a:path>
                </a:pathLst>
              </a:custGeom>
              <a:solidFill>
                <a:srgbClr val="3D495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72" name="椭圆 71">
              <a:extLst>
                <a:ext uri="{FF2B5EF4-FFF2-40B4-BE49-F238E27FC236}">
                  <a16:creationId xmlns:a16="http://schemas.microsoft.com/office/drawing/2014/main" id="{856358A4-1914-419A-91EE-61E9594063B3}"/>
                </a:ext>
              </a:extLst>
            </p:cNvPr>
            <p:cNvSpPr/>
            <p:nvPr/>
          </p:nvSpPr>
          <p:spPr>
            <a:xfrm>
              <a:off x="7890128" y="4258080"/>
              <a:ext cx="1143000" cy="1143000"/>
            </a:xfrm>
            <a:prstGeom prst="ellipse">
              <a:avLst/>
            </a:prstGeom>
            <a:noFill/>
            <a:ln w="31750">
              <a:solidFill>
                <a:srgbClr val="3D495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75" name="矩形 74">
            <a:extLst>
              <a:ext uri="{FF2B5EF4-FFF2-40B4-BE49-F238E27FC236}">
                <a16:creationId xmlns:a16="http://schemas.microsoft.com/office/drawing/2014/main" id="{356AA838-D36A-4542-9F67-FC93A8ACCEA7}"/>
              </a:ext>
            </a:extLst>
          </p:cNvPr>
          <p:cNvSpPr/>
          <p:nvPr/>
        </p:nvSpPr>
        <p:spPr>
          <a:xfrm>
            <a:off x="1187386" y="5466945"/>
            <a:ext cx="2863284" cy="4589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IAP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没有你以为的那么重要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7" name="矩形 76">
            <a:extLst>
              <a:ext uri="{FF2B5EF4-FFF2-40B4-BE49-F238E27FC236}">
                <a16:creationId xmlns:a16="http://schemas.microsoft.com/office/drawing/2014/main" id="{E0B5B7C1-C641-40F9-A01B-116668C41F9C}"/>
              </a:ext>
            </a:extLst>
          </p:cNvPr>
          <p:cNvSpPr/>
          <p:nvPr/>
        </p:nvSpPr>
        <p:spPr>
          <a:xfrm>
            <a:off x="4660893" y="5466945"/>
            <a:ext cx="2863284" cy="4589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IAP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没有你以为的那么重要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8" name="矩形 77">
            <a:extLst>
              <a:ext uri="{FF2B5EF4-FFF2-40B4-BE49-F238E27FC236}">
                <a16:creationId xmlns:a16="http://schemas.microsoft.com/office/drawing/2014/main" id="{8110201E-75AA-4688-B8BD-3985A6D5DE1E}"/>
              </a:ext>
            </a:extLst>
          </p:cNvPr>
          <p:cNvSpPr/>
          <p:nvPr/>
        </p:nvSpPr>
        <p:spPr>
          <a:xfrm>
            <a:off x="7936973" y="5491700"/>
            <a:ext cx="2863284" cy="4589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IAP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没有你以为的那么重要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9" name="椭圆 78">
            <a:extLst>
              <a:ext uri="{FF2B5EF4-FFF2-40B4-BE49-F238E27FC236}">
                <a16:creationId xmlns:a16="http://schemas.microsoft.com/office/drawing/2014/main" id="{A5C270DB-2BB3-4498-8831-BC67464A9D04}"/>
              </a:ext>
            </a:extLst>
          </p:cNvPr>
          <p:cNvSpPr/>
          <p:nvPr/>
        </p:nvSpPr>
        <p:spPr>
          <a:xfrm>
            <a:off x="11571181" y="550545"/>
            <a:ext cx="267855" cy="26785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0" name="矩形 79">
            <a:extLst>
              <a:ext uri="{FF2B5EF4-FFF2-40B4-BE49-F238E27FC236}">
                <a16:creationId xmlns:a16="http://schemas.microsoft.com/office/drawing/2014/main" id="{F6BF50ED-086D-4621-A4BA-5D2A4F20549B}"/>
              </a:ext>
            </a:extLst>
          </p:cNvPr>
          <p:cNvSpPr/>
          <p:nvPr/>
        </p:nvSpPr>
        <p:spPr>
          <a:xfrm>
            <a:off x="11293777" y="6323746"/>
            <a:ext cx="684803" cy="3774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12/58</a:t>
            </a:r>
          </a:p>
        </p:txBody>
      </p:sp>
    </p:spTree>
    <p:extLst>
      <p:ext uri="{BB962C8B-B14F-4D97-AF65-F5344CB8AC3E}">
        <p14:creationId xmlns:p14="http://schemas.microsoft.com/office/powerpoint/2010/main" val="5498648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矩形 81">
            <a:extLst>
              <a:ext uri="{FF2B5EF4-FFF2-40B4-BE49-F238E27FC236}">
                <a16:creationId xmlns:a16="http://schemas.microsoft.com/office/drawing/2014/main" id="{6215D206-F21E-4A8A-968E-E3451233108B}"/>
              </a:ext>
            </a:extLst>
          </p:cNvPr>
          <p:cNvSpPr/>
          <p:nvPr/>
        </p:nvSpPr>
        <p:spPr>
          <a:xfrm>
            <a:off x="6624444" y="2553520"/>
            <a:ext cx="5161157" cy="19986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IAP</a:t>
            </a:r>
            <a:r>
              <a:rPr lang="zh-CN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没有你以为的那么重要</a:t>
            </a:r>
            <a:endParaRPr lang="en-US" altLang="zh-CN" sz="12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zh-CN" altLang="en-US" sz="12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广告的变现模式非常重要 </a:t>
            </a:r>
            <a:endParaRPr lang="en-US" altLang="zh-CN" sz="12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2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2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2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博彩游戏看上去是个安全的赌注 </a:t>
            </a:r>
            <a:endParaRPr lang="en-US" altLang="zh-CN" sz="12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0" name="矩形 69">
            <a:extLst>
              <a:ext uri="{FF2B5EF4-FFF2-40B4-BE49-F238E27FC236}">
                <a16:creationId xmlns:a16="http://schemas.microsoft.com/office/drawing/2014/main" id="{3F0CD44D-ED2D-4644-BA2F-F87A4433C9A5}"/>
              </a:ext>
            </a:extLst>
          </p:cNvPr>
          <p:cNvSpPr/>
          <p:nvPr/>
        </p:nvSpPr>
        <p:spPr>
          <a:xfrm>
            <a:off x="174912" y="1131120"/>
            <a:ext cx="6096000" cy="175157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2017</a:t>
            </a: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年的主要调查结果</a:t>
            </a:r>
            <a:endParaRPr lang="en-US" altLang="zh-CN" sz="2000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我们没有发现任何 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KPI 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可以确认休闲游戏是否比其它游戏表现更好。首先， 考虑你的游戏是否在特定的游戏类型中表现出众，并充分利用你的核心受众。 </a:t>
            </a:r>
          </a:p>
        </p:txBody>
      </p:sp>
      <p:sp>
        <p:nvSpPr>
          <p:cNvPr id="84" name="Freeform 99">
            <a:extLst>
              <a:ext uri="{FF2B5EF4-FFF2-40B4-BE49-F238E27FC236}">
                <a16:creationId xmlns:a16="http://schemas.microsoft.com/office/drawing/2014/main" id="{C162C168-2F44-4714-B2C8-2C4595833313}"/>
              </a:ext>
            </a:extLst>
          </p:cNvPr>
          <p:cNvSpPr>
            <a:spLocks/>
          </p:cNvSpPr>
          <p:nvPr/>
        </p:nvSpPr>
        <p:spPr bwMode="auto">
          <a:xfrm>
            <a:off x="6471155" y="2847948"/>
            <a:ext cx="136717" cy="107716"/>
          </a:xfrm>
          <a:custGeom>
            <a:avLst/>
            <a:gdLst>
              <a:gd name="T0" fmla="*/ 0 w 50"/>
              <a:gd name="T1" fmla="*/ 39 h 39"/>
              <a:gd name="T2" fmla="*/ 16 w 50"/>
              <a:gd name="T3" fmla="*/ 39 h 39"/>
              <a:gd name="T4" fmla="*/ 50 w 50"/>
              <a:gd name="T5" fmla="*/ 10 h 39"/>
              <a:gd name="T6" fmla="*/ 45 w 50"/>
              <a:gd name="T7" fmla="*/ 0 h 39"/>
              <a:gd name="T8" fmla="*/ 0 w 50"/>
              <a:gd name="T9" fmla="*/ 38 h 39"/>
              <a:gd name="T10" fmla="*/ 0 w 50"/>
              <a:gd name="T11" fmla="*/ 39 h 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0" h="39">
                <a:moveTo>
                  <a:pt x="0" y="39"/>
                </a:moveTo>
                <a:cubicBezTo>
                  <a:pt x="16" y="39"/>
                  <a:pt x="16" y="39"/>
                  <a:pt x="16" y="39"/>
                </a:cubicBezTo>
                <a:cubicBezTo>
                  <a:pt x="50" y="10"/>
                  <a:pt x="50" y="10"/>
                  <a:pt x="50" y="10"/>
                </a:cubicBezTo>
                <a:cubicBezTo>
                  <a:pt x="48" y="7"/>
                  <a:pt x="46" y="3"/>
                  <a:pt x="45" y="0"/>
                </a:cubicBezTo>
                <a:cubicBezTo>
                  <a:pt x="0" y="38"/>
                  <a:pt x="0" y="38"/>
                  <a:pt x="0" y="38"/>
                </a:cubicBezTo>
                <a:lnTo>
                  <a:pt x="0" y="39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Freeform 100">
            <a:extLst>
              <a:ext uri="{FF2B5EF4-FFF2-40B4-BE49-F238E27FC236}">
                <a16:creationId xmlns:a16="http://schemas.microsoft.com/office/drawing/2014/main" id="{B73B8BF1-C76A-4F64-A83A-1A351A7E594A}"/>
              </a:ext>
            </a:extLst>
          </p:cNvPr>
          <p:cNvSpPr>
            <a:spLocks/>
          </p:cNvSpPr>
          <p:nvPr/>
        </p:nvSpPr>
        <p:spPr bwMode="auto">
          <a:xfrm>
            <a:off x="6404868" y="2733327"/>
            <a:ext cx="35905" cy="38667"/>
          </a:xfrm>
          <a:custGeom>
            <a:avLst/>
            <a:gdLst>
              <a:gd name="T0" fmla="*/ 0 w 13"/>
              <a:gd name="T1" fmla="*/ 0 h 14"/>
              <a:gd name="T2" fmla="*/ 0 w 13"/>
              <a:gd name="T3" fmla="*/ 14 h 14"/>
              <a:gd name="T4" fmla="*/ 13 w 13"/>
              <a:gd name="T5" fmla="*/ 2 h 14"/>
              <a:gd name="T6" fmla="*/ 0 w 13"/>
              <a:gd name="T7" fmla="*/ 0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3" h="14">
                <a:moveTo>
                  <a:pt x="0" y="0"/>
                </a:moveTo>
                <a:cubicBezTo>
                  <a:pt x="0" y="14"/>
                  <a:pt x="0" y="14"/>
                  <a:pt x="0" y="14"/>
                </a:cubicBezTo>
                <a:cubicBezTo>
                  <a:pt x="13" y="2"/>
                  <a:pt x="13" y="2"/>
                  <a:pt x="13" y="2"/>
                </a:cubicBezTo>
                <a:cubicBezTo>
                  <a:pt x="9" y="1"/>
                  <a:pt x="4" y="1"/>
                  <a:pt x="0" y="0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6" name="Freeform 101">
            <a:extLst>
              <a:ext uri="{FF2B5EF4-FFF2-40B4-BE49-F238E27FC236}">
                <a16:creationId xmlns:a16="http://schemas.microsoft.com/office/drawing/2014/main" id="{095E73E2-2ADB-49FE-BCD3-BE8E4159C5B3}"/>
              </a:ext>
            </a:extLst>
          </p:cNvPr>
          <p:cNvSpPr>
            <a:spLocks/>
          </p:cNvSpPr>
          <p:nvPr/>
        </p:nvSpPr>
        <p:spPr bwMode="auto">
          <a:xfrm>
            <a:off x="6549871" y="2900425"/>
            <a:ext cx="71811" cy="55239"/>
          </a:xfrm>
          <a:custGeom>
            <a:avLst/>
            <a:gdLst>
              <a:gd name="T0" fmla="*/ 17 w 26"/>
              <a:gd name="T1" fmla="*/ 20 h 20"/>
              <a:gd name="T2" fmla="*/ 26 w 26"/>
              <a:gd name="T3" fmla="*/ 12 h 20"/>
              <a:gd name="T4" fmla="*/ 24 w 26"/>
              <a:gd name="T5" fmla="*/ 0 h 20"/>
              <a:gd name="T6" fmla="*/ 0 w 26"/>
              <a:gd name="T7" fmla="*/ 20 h 20"/>
              <a:gd name="T8" fmla="*/ 17 w 26"/>
              <a:gd name="T9" fmla="*/ 20 h 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6" h="20">
                <a:moveTo>
                  <a:pt x="17" y="20"/>
                </a:moveTo>
                <a:cubicBezTo>
                  <a:pt x="26" y="12"/>
                  <a:pt x="26" y="12"/>
                  <a:pt x="26" y="12"/>
                </a:cubicBezTo>
                <a:cubicBezTo>
                  <a:pt x="26" y="8"/>
                  <a:pt x="25" y="4"/>
                  <a:pt x="24" y="0"/>
                </a:cubicBezTo>
                <a:cubicBezTo>
                  <a:pt x="0" y="20"/>
                  <a:pt x="0" y="20"/>
                  <a:pt x="0" y="20"/>
                </a:cubicBezTo>
                <a:lnTo>
                  <a:pt x="17" y="2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" name="Freeform 102">
            <a:extLst>
              <a:ext uri="{FF2B5EF4-FFF2-40B4-BE49-F238E27FC236}">
                <a16:creationId xmlns:a16="http://schemas.microsoft.com/office/drawing/2014/main" id="{78C52829-A8E6-4BA8-9064-569A87E45116}"/>
              </a:ext>
            </a:extLst>
          </p:cNvPr>
          <p:cNvSpPr>
            <a:spLocks/>
          </p:cNvSpPr>
          <p:nvPr/>
        </p:nvSpPr>
        <p:spPr bwMode="auto">
          <a:xfrm>
            <a:off x="6404868" y="2771994"/>
            <a:ext cx="139479" cy="139479"/>
          </a:xfrm>
          <a:custGeom>
            <a:avLst/>
            <a:gdLst>
              <a:gd name="T0" fmla="*/ 42 w 51"/>
              <a:gd name="T1" fmla="*/ 0 h 51"/>
              <a:gd name="T2" fmla="*/ 0 w 51"/>
              <a:gd name="T3" fmla="*/ 37 h 51"/>
              <a:gd name="T4" fmla="*/ 0 w 51"/>
              <a:gd name="T5" fmla="*/ 51 h 51"/>
              <a:gd name="T6" fmla="*/ 51 w 51"/>
              <a:gd name="T7" fmla="*/ 7 h 51"/>
              <a:gd name="T8" fmla="*/ 42 w 51"/>
              <a:gd name="T9" fmla="*/ 0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1" h="51">
                <a:moveTo>
                  <a:pt x="42" y="0"/>
                </a:moveTo>
                <a:cubicBezTo>
                  <a:pt x="0" y="37"/>
                  <a:pt x="0" y="37"/>
                  <a:pt x="0" y="37"/>
                </a:cubicBezTo>
                <a:cubicBezTo>
                  <a:pt x="0" y="51"/>
                  <a:pt x="0" y="51"/>
                  <a:pt x="0" y="51"/>
                </a:cubicBezTo>
                <a:cubicBezTo>
                  <a:pt x="51" y="7"/>
                  <a:pt x="51" y="7"/>
                  <a:pt x="51" y="7"/>
                </a:cubicBezTo>
                <a:cubicBezTo>
                  <a:pt x="48" y="4"/>
                  <a:pt x="45" y="2"/>
                  <a:pt x="42" y="0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" name="Freeform 103">
            <a:extLst>
              <a:ext uri="{FF2B5EF4-FFF2-40B4-BE49-F238E27FC236}">
                <a16:creationId xmlns:a16="http://schemas.microsoft.com/office/drawing/2014/main" id="{90C50361-7F12-4739-A640-35F315898145}"/>
              </a:ext>
            </a:extLst>
          </p:cNvPr>
          <p:cNvSpPr>
            <a:spLocks/>
          </p:cNvSpPr>
          <p:nvPr/>
        </p:nvSpPr>
        <p:spPr bwMode="auto">
          <a:xfrm>
            <a:off x="6404868" y="2747137"/>
            <a:ext cx="92526" cy="92526"/>
          </a:xfrm>
          <a:custGeom>
            <a:avLst/>
            <a:gdLst>
              <a:gd name="T0" fmla="*/ 23 w 34"/>
              <a:gd name="T1" fmla="*/ 0 h 34"/>
              <a:gd name="T2" fmla="*/ 0 w 34"/>
              <a:gd name="T3" fmla="*/ 20 h 34"/>
              <a:gd name="T4" fmla="*/ 0 w 34"/>
              <a:gd name="T5" fmla="*/ 34 h 34"/>
              <a:gd name="T6" fmla="*/ 34 w 34"/>
              <a:gd name="T7" fmla="*/ 5 h 34"/>
              <a:gd name="T8" fmla="*/ 23 w 34"/>
              <a:gd name="T9" fmla="*/ 0 h 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4" h="34">
                <a:moveTo>
                  <a:pt x="23" y="0"/>
                </a:moveTo>
                <a:cubicBezTo>
                  <a:pt x="0" y="20"/>
                  <a:pt x="0" y="20"/>
                  <a:pt x="0" y="20"/>
                </a:cubicBezTo>
                <a:cubicBezTo>
                  <a:pt x="0" y="34"/>
                  <a:pt x="0" y="34"/>
                  <a:pt x="0" y="34"/>
                </a:cubicBezTo>
                <a:cubicBezTo>
                  <a:pt x="34" y="5"/>
                  <a:pt x="34" y="5"/>
                  <a:pt x="34" y="5"/>
                </a:cubicBezTo>
                <a:cubicBezTo>
                  <a:pt x="31" y="3"/>
                  <a:pt x="27" y="1"/>
                  <a:pt x="23" y="0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9" name="Freeform 104">
            <a:extLst>
              <a:ext uri="{FF2B5EF4-FFF2-40B4-BE49-F238E27FC236}">
                <a16:creationId xmlns:a16="http://schemas.microsoft.com/office/drawing/2014/main" id="{FEFCA68F-C487-46B3-9479-3456F07B6722}"/>
              </a:ext>
            </a:extLst>
          </p:cNvPr>
          <p:cNvSpPr>
            <a:spLocks/>
          </p:cNvSpPr>
          <p:nvPr/>
        </p:nvSpPr>
        <p:spPr bwMode="auto">
          <a:xfrm>
            <a:off x="6404868" y="2806519"/>
            <a:ext cx="175384" cy="149146"/>
          </a:xfrm>
          <a:custGeom>
            <a:avLst/>
            <a:gdLst>
              <a:gd name="T0" fmla="*/ 64 w 64"/>
              <a:gd name="T1" fmla="*/ 8 h 54"/>
              <a:gd name="T2" fmla="*/ 57 w 64"/>
              <a:gd name="T3" fmla="*/ 0 h 54"/>
              <a:gd name="T4" fmla="*/ 0 w 64"/>
              <a:gd name="T5" fmla="*/ 49 h 54"/>
              <a:gd name="T6" fmla="*/ 0 w 64"/>
              <a:gd name="T7" fmla="*/ 54 h 54"/>
              <a:gd name="T8" fmla="*/ 11 w 64"/>
              <a:gd name="T9" fmla="*/ 54 h 54"/>
              <a:gd name="T10" fmla="*/ 64 w 64"/>
              <a:gd name="T11" fmla="*/ 8 h 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64" h="54">
                <a:moveTo>
                  <a:pt x="64" y="8"/>
                </a:moveTo>
                <a:cubicBezTo>
                  <a:pt x="62" y="5"/>
                  <a:pt x="59" y="2"/>
                  <a:pt x="57" y="0"/>
                </a:cubicBezTo>
                <a:cubicBezTo>
                  <a:pt x="0" y="49"/>
                  <a:pt x="0" y="49"/>
                  <a:pt x="0" y="49"/>
                </a:cubicBezTo>
                <a:cubicBezTo>
                  <a:pt x="0" y="54"/>
                  <a:pt x="0" y="54"/>
                  <a:pt x="0" y="54"/>
                </a:cubicBezTo>
                <a:cubicBezTo>
                  <a:pt x="11" y="54"/>
                  <a:pt x="11" y="54"/>
                  <a:pt x="11" y="54"/>
                </a:cubicBezTo>
                <a:lnTo>
                  <a:pt x="64" y="8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" name="Freeform 105">
            <a:extLst>
              <a:ext uri="{FF2B5EF4-FFF2-40B4-BE49-F238E27FC236}">
                <a16:creationId xmlns:a16="http://schemas.microsoft.com/office/drawing/2014/main" id="{710EE731-E8AD-4A98-9C78-87485984A259}"/>
              </a:ext>
            </a:extLst>
          </p:cNvPr>
          <p:cNvSpPr>
            <a:spLocks/>
          </p:cNvSpPr>
          <p:nvPr/>
        </p:nvSpPr>
        <p:spPr bwMode="auto">
          <a:xfrm>
            <a:off x="6160435" y="2733327"/>
            <a:ext cx="222337" cy="375626"/>
          </a:xfrm>
          <a:custGeom>
            <a:avLst/>
            <a:gdLst>
              <a:gd name="T0" fmla="*/ 81 w 81"/>
              <a:gd name="T1" fmla="*/ 83 h 137"/>
              <a:gd name="T2" fmla="*/ 81 w 81"/>
              <a:gd name="T3" fmla="*/ 0 h 137"/>
              <a:gd name="T4" fmla="*/ 0 w 81"/>
              <a:gd name="T5" fmla="*/ 85 h 137"/>
              <a:gd name="T6" fmla="*/ 18 w 81"/>
              <a:gd name="T7" fmla="*/ 137 h 137"/>
              <a:gd name="T8" fmla="*/ 81 w 81"/>
              <a:gd name="T9" fmla="*/ 83 h 1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1" h="137">
                <a:moveTo>
                  <a:pt x="81" y="83"/>
                </a:moveTo>
                <a:cubicBezTo>
                  <a:pt x="81" y="0"/>
                  <a:pt x="81" y="0"/>
                  <a:pt x="81" y="0"/>
                </a:cubicBezTo>
                <a:cubicBezTo>
                  <a:pt x="36" y="3"/>
                  <a:pt x="0" y="39"/>
                  <a:pt x="0" y="85"/>
                </a:cubicBezTo>
                <a:cubicBezTo>
                  <a:pt x="0" y="105"/>
                  <a:pt x="7" y="123"/>
                  <a:pt x="18" y="137"/>
                </a:cubicBezTo>
                <a:lnTo>
                  <a:pt x="81" y="83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" name="Freeform 106">
            <a:extLst>
              <a:ext uri="{FF2B5EF4-FFF2-40B4-BE49-F238E27FC236}">
                <a16:creationId xmlns:a16="http://schemas.microsoft.com/office/drawing/2014/main" id="{F5C89AB6-2EB9-46AA-9284-C55AF5F490B0}"/>
              </a:ext>
            </a:extLst>
          </p:cNvPr>
          <p:cNvSpPr>
            <a:spLocks/>
          </p:cNvSpPr>
          <p:nvPr/>
        </p:nvSpPr>
        <p:spPr bwMode="auto">
          <a:xfrm>
            <a:off x="6223960" y="2977760"/>
            <a:ext cx="400484" cy="220956"/>
          </a:xfrm>
          <a:custGeom>
            <a:avLst/>
            <a:gdLst>
              <a:gd name="T0" fmla="*/ 63 w 146"/>
              <a:gd name="T1" fmla="*/ 0 h 81"/>
              <a:gd name="T2" fmla="*/ 0 w 146"/>
              <a:gd name="T3" fmla="*/ 54 h 81"/>
              <a:gd name="T4" fmla="*/ 62 w 146"/>
              <a:gd name="T5" fmla="*/ 81 h 81"/>
              <a:gd name="T6" fmla="*/ 146 w 146"/>
              <a:gd name="T7" fmla="*/ 0 h 81"/>
              <a:gd name="T8" fmla="*/ 63 w 146"/>
              <a:gd name="T9" fmla="*/ 0 h 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6" h="81">
                <a:moveTo>
                  <a:pt x="63" y="0"/>
                </a:moveTo>
                <a:cubicBezTo>
                  <a:pt x="0" y="54"/>
                  <a:pt x="0" y="54"/>
                  <a:pt x="0" y="54"/>
                </a:cubicBezTo>
                <a:cubicBezTo>
                  <a:pt x="16" y="70"/>
                  <a:pt x="37" y="81"/>
                  <a:pt x="62" y="81"/>
                </a:cubicBezTo>
                <a:cubicBezTo>
                  <a:pt x="107" y="81"/>
                  <a:pt x="144" y="45"/>
                  <a:pt x="146" y="0"/>
                </a:cubicBezTo>
                <a:lnTo>
                  <a:pt x="63" y="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" name="Freeform 160">
            <a:extLst>
              <a:ext uri="{FF2B5EF4-FFF2-40B4-BE49-F238E27FC236}">
                <a16:creationId xmlns:a16="http://schemas.microsoft.com/office/drawing/2014/main" id="{B88CA58E-2DD0-4743-9BD8-9D3F9D27EB26}"/>
              </a:ext>
            </a:extLst>
          </p:cNvPr>
          <p:cNvSpPr>
            <a:spLocks/>
          </p:cNvSpPr>
          <p:nvPr/>
        </p:nvSpPr>
        <p:spPr bwMode="auto">
          <a:xfrm>
            <a:off x="7487692" y="4817777"/>
            <a:ext cx="5524" cy="8286"/>
          </a:xfrm>
          <a:custGeom>
            <a:avLst/>
            <a:gdLst>
              <a:gd name="T0" fmla="*/ 1 w 2"/>
              <a:gd name="T1" fmla="*/ 0 h 3"/>
              <a:gd name="T2" fmla="*/ 1 w 2"/>
              <a:gd name="T3" fmla="*/ 0 h 3"/>
              <a:gd name="T4" fmla="*/ 2 w 2"/>
              <a:gd name="T5" fmla="*/ 0 h 3"/>
              <a:gd name="T6" fmla="*/ 2 w 2"/>
              <a:gd name="T7" fmla="*/ 1 h 3"/>
              <a:gd name="T8" fmla="*/ 0 w 2"/>
              <a:gd name="T9" fmla="*/ 3 h 3"/>
              <a:gd name="T10" fmla="*/ 1 w 2"/>
              <a:gd name="T11" fmla="*/ 0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" h="3"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2" y="0"/>
                </a:cubicBezTo>
                <a:cubicBezTo>
                  <a:pt x="2" y="0"/>
                  <a:pt x="2" y="1"/>
                  <a:pt x="2" y="1"/>
                </a:cubicBezTo>
                <a:cubicBezTo>
                  <a:pt x="1" y="2"/>
                  <a:pt x="1" y="3"/>
                  <a:pt x="0" y="3"/>
                </a:cubicBezTo>
                <a:cubicBezTo>
                  <a:pt x="0" y="2"/>
                  <a:pt x="1" y="0"/>
                  <a:pt x="1" y="0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3" name="Freeform 161">
            <a:extLst>
              <a:ext uri="{FF2B5EF4-FFF2-40B4-BE49-F238E27FC236}">
                <a16:creationId xmlns:a16="http://schemas.microsoft.com/office/drawing/2014/main" id="{F8E65A65-B4C5-412A-AA5F-6CC16B4EDC23}"/>
              </a:ext>
            </a:extLst>
          </p:cNvPr>
          <p:cNvSpPr>
            <a:spLocks/>
          </p:cNvSpPr>
          <p:nvPr/>
        </p:nvSpPr>
        <p:spPr bwMode="auto">
          <a:xfrm>
            <a:off x="7509788" y="4826062"/>
            <a:ext cx="8286" cy="11048"/>
          </a:xfrm>
          <a:custGeom>
            <a:avLst/>
            <a:gdLst>
              <a:gd name="T0" fmla="*/ 2 w 3"/>
              <a:gd name="T1" fmla="*/ 0 h 4"/>
              <a:gd name="T2" fmla="*/ 3 w 3"/>
              <a:gd name="T3" fmla="*/ 0 h 4"/>
              <a:gd name="T4" fmla="*/ 3 w 3"/>
              <a:gd name="T5" fmla="*/ 0 h 4"/>
              <a:gd name="T6" fmla="*/ 3 w 3"/>
              <a:gd name="T7" fmla="*/ 0 h 4"/>
              <a:gd name="T8" fmla="*/ 0 w 3"/>
              <a:gd name="T9" fmla="*/ 4 h 4"/>
              <a:gd name="T10" fmla="*/ 2 w 3"/>
              <a:gd name="T11" fmla="*/ 0 h 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" h="4">
                <a:moveTo>
                  <a:pt x="2" y="0"/>
                </a:moveTo>
                <a:cubicBezTo>
                  <a:pt x="2" y="0"/>
                  <a:pt x="2" y="0"/>
                  <a:pt x="3" y="0"/>
                </a:cubicBezTo>
                <a:cubicBezTo>
                  <a:pt x="3" y="0"/>
                  <a:pt x="3" y="0"/>
                  <a:pt x="3" y="0"/>
                </a:cubicBezTo>
                <a:cubicBezTo>
                  <a:pt x="3" y="0"/>
                  <a:pt x="3" y="0"/>
                  <a:pt x="3" y="0"/>
                </a:cubicBezTo>
                <a:cubicBezTo>
                  <a:pt x="3" y="1"/>
                  <a:pt x="2" y="2"/>
                  <a:pt x="0" y="4"/>
                </a:cubicBezTo>
                <a:cubicBezTo>
                  <a:pt x="1" y="2"/>
                  <a:pt x="1" y="1"/>
                  <a:pt x="2" y="0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" name="Freeform 162">
            <a:extLst>
              <a:ext uri="{FF2B5EF4-FFF2-40B4-BE49-F238E27FC236}">
                <a16:creationId xmlns:a16="http://schemas.microsoft.com/office/drawing/2014/main" id="{953D9C82-2578-45AA-A092-39119BB58D23}"/>
              </a:ext>
            </a:extLst>
          </p:cNvPr>
          <p:cNvSpPr>
            <a:spLocks/>
          </p:cNvSpPr>
          <p:nvPr/>
        </p:nvSpPr>
        <p:spPr bwMode="auto">
          <a:xfrm>
            <a:off x="7451787" y="4834348"/>
            <a:ext cx="63525" cy="88383"/>
          </a:xfrm>
          <a:custGeom>
            <a:avLst/>
            <a:gdLst>
              <a:gd name="T0" fmla="*/ 0 w 23"/>
              <a:gd name="T1" fmla="*/ 29 h 32"/>
              <a:gd name="T2" fmla="*/ 6 w 23"/>
              <a:gd name="T3" fmla="*/ 15 h 32"/>
              <a:gd name="T4" fmla="*/ 7 w 23"/>
              <a:gd name="T5" fmla="*/ 14 h 32"/>
              <a:gd name="T6" fmla="*/ 6 w 23"/>
              <a:gd name="T7" fmla="*/ 0 h 32"/>
              <a:gd name="T8" fmla="*/ 7 w 23"/>
              <a:gd name="T9" fmla="*/ 1 h 32"/>
              <a:gd name="T10" fmla="*/ 11 w 23"/>
              <a:gd name="T11" fmla="*/ 0 h 32"/>
              <a:gd name="T12" fmla="*/ 13 w 23"/>
              <a:gd name="T13" fmla="*/ 4 h 32"/>
              <a:gd name="T14" fmla="*/ 19 w 23"/>
              <a:gd name="T15" fmla="*/ 4 h 32"/>
              <a:gd name="T16" fmla="*/ 19 w 23"/>
              <a:gd name="T17" fmla="*/ 5 h 32"/>
              <a:gd name="T18" fmla="*/ 21 w 23"/>
              <a:gd name="T19" fmla="*/ 8 h 32"/>
              <a:gd name="T20" fmla="*/ 22 w 23"/>
              <a:gd name="T21" fmla="*/ 8 h 32"/>
              <a:gd name="T22" fmla="*/ 23 w 23"/>
              <a:gd name="T23" fmla="*/ 9 h 32"/>
              <a:gd name="T24" fmla="*/ 12 w 23"/>
              <a:gd name="T25" fmla="*/ 17 h 32"/>
              <a:gd name="T26" fmla="*/ 12 w 23"/>
              <a:gd name="T27" fmla="*/ 18 h 32"/>
              <a:gd name="T28" fmla="*/ 5 w 23"/>
              <a:gd name="T29" fmla="*/ 32 h 32"/>
              <a:gd name="T30" fmla="*/ 0 w 23"/>
              <a:gd name="T31" fmla="*/ 29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3" h="32">
                <a:moveTo>
                  <a:pt x="0" y="29"/>
                </a:moveTo>
                <a:cubicBezTo>
                  <a:pt x="6" y="15"/>
                  <a:pt x="6" y="15"/>
                  <a:pt x="6" y="15"/>
                </a:cubicBezTo>
                <a:cubicBezTo>
                  <a:pt x="6" y="15"/>
                  <a:pt x="7" y="15"/>
                  <a:pt x="7" y="14"/>
                </a:cubicBezTo>
                <a:cubicBezTo>
                  <a:pt x="6" y="0"/>
                  <a:pt x="6" y="0"/>
                  <a:pt x="6" y="0"/>
                </a:cubicBezTo>
                <a:cubicBezTo>
                  <a:pt x="6" y="1"/>
                  <a:pt x="7" y="1"/>
                  <a:pt x="7" y="1"/>
                </a:cubicBezTo>
                <a:cubicBezTo>
                  <a:pt x="8" y="1"/>
                  <a:pt x="10" y="1"/>
                  <a:pt x="11" y="0"/>
                </a:cubicBezTo>
                <a:cubicBezTo>
                  <a:pt x="11" y="2"/>
                  <a:pt x="12" y="3"/>
                  <a:pt x="13" y="4"/>
                </a:cubicBezTo>
                <a:cubicBezTo>
                  <a:pt x="14" y="5"/>
                  <a:pt x="17" y="5"/>
                  <a:pt x="19" y="4"/>
                </a:cubicBezTo>
                <a:cubicBezTo>
                  <a:pt x="19" y="4"/>
                  <a:pt x="19" y="5"/>
                  <a:pt x="19" y="5"/>
                </a:cubicBezTo>
                <a:cubicBezTo>
                  <a:pt x="19" y="6"/>
                  <a:pt x="20" y="8"/>
                  <a:pt x="21" y="8"/>
                </a:cubicBezTo>
                <a:cubicBezTo>
                  <a:pt x="21" y="8"/>
                  <a:pt x="21" y="8"/>
                  <a:pt x="22" y="8"/>
                </a:cubicBezTo>
                <a:cubicBezTo>
                  <a:pt x="22" y="8"/>
                  <a:pt x="22" y="9"/>
                  <a:pt x="23" y="9"/>
                </a:cubicBezTo>
                <a:cubicBezTo>
                  <a:pt x="12" y="17"/>
                  <a:pt x="12" y="17"/>
                  <a:pt x="12" y="17"/>
                </a:cubicBezTo>
                <a:cubicBezTo>
                  <a:pt x="12" y="17"/>
                  <a:pt x="12" y="17"/>
                  <a:pt x="12" y="18"/>
                </a:cubicBezTo>
                <a:cubicBezTo>
                  <a:pt x="5" y="32"/>
                  <a:pt x="5" y="32"/>
                  <a:pt x="5" y="32"/>
                </a:cubicBezTo>
                <a:lnTo>
                  <a:pt x="0" y="29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" name="Freeform 163">
            <a:extLst>
              <a:ext uri="{FF2B5EF4-FFF2-40B4-BE49-F238E27FC236}">
                <a16:creationId xmlns:a16="http://schemas.microsoft.com/office/drawing/2014/main" id="{75203914-DC9E-4AEE-835F-4FBF15043441}"/>
              </a:ext>
            </a:extLst>
          </p:cNvPr>
          <p:cNvSpPr>
            <a:spLocks/>
          </p:cNvSpPr>
          <p:nvPr/>
        </p:nvSpPr>
        <p:spPr bwMode="auto">
          <a:xfrm>
            <a:off x="7429691" y="4733537"/>
            <a:ext cx="161574" cy="200242"/>
          </a:xfrm>
          <a:custGeom>
            <a:avLst/>
            <a:gdLst>
              <a:gd name="T0" fmla="*/ 52 w 59"/>
              <a:gd name="T1" fmla="*/ 44 h 73"/>
              <a:gd name="T2" fmla="*/ 50 w 59"/>
              <a:gd name="T3" fmla="*/ 47 h 73"/>
              <a:gd name="T4" fmla="*/ 50 w 59"/>
              <a:gd name="T5" fmla="*/ 47 h 73"/>
              <a:gd name="T6" fmla="*/ 30 w 59"/>
              <a:gd name="T7" fmla="*/ 63 h 73"/>
              <a:gd name="T8" fmla="*/ 22 w 59"/>
              <a:gd name="T9" fmla="*/ 73 h 73"/>
              <a:gd name="T10" fmla="*/ 17 w 59"/>
              <a:gd name="T11" fmla="*/ 70 h 73"/>
              <a:gd name="T12" fmla="*/ 23 w 59"/>
              <a:gd name="T13" fmla="*/ 57 h 73"/>
              <a:gd name="T14" fmla="*/ 36 w 59"/>
              <a:gd name="T15" fmla="*/ 47 h 73"/>
              <a:gd name="T16" fmla="*/ 36 w 59"/>
              <a:gd name="T17" fmla="*/ 44 h 73"/>
              <a:gd name="T18" fmla="*/ 33 w 59"/>
              <a:gd name="T19" fmla="*/ 44 h 73"/>
              <a:gd name="T20" fmla="*/ 30 w 59"/>
              <a:gd name="T21" fmla="*/ 43 h 73"/>
              <a:gd name="T22" fmla="*/ 29 w 59"/>
              <a:gd name="T23" fmla="*/ 42 h 73"/>
              <a:gd name="T24" fmla="*/ 29 w 59"/>
              <a:gd name="T25" fmla="*/ 40 h 73"/>
              <a:gd name="T26" fmla="*/ 29 w 59"/>
              <a:gd name="T27" fmla="*/ 40 h 73"/>
              <a:gd name="T28" fmla="*/ 34 w 59"/>
              <a:gd name="T29" fmla="*/ 34 h 73"/>
              <a:gd name="T30" fmla="*/ 32 w 59"/>
              <a:gd name="T31" fmla="*/ 32 h 73"/>
              <a:gd name="T32" fmla="*/ 30 w 59"/>
              <a:gd name="T33" fmla="*/ 33 h 73"/>
              <a:gd name="T34" fmla="*/ 27 w 59"/>
              <a:gd name="T35" fmla="*/ 39 h 73"/>
              <a:gd name="T36" fmla="*/ 22 w 59"/>
              <a:gd name="T37" fmla="*/ 39 h 73"/>
              <a:gd name="T38" fmla="*/ 21 w 59"/>
              <a:gd name="T39" fmla="*/ 37 h 73"/>
              <a:gd name="T40" fmla="*/ 25 w 59"/>
              <a:gd name="T41" fmla="*/ 33 h 73"/>
              <a:gd name="T42" fmla="*/ 24 w 59"/>
              <a:gd name="T43" fmla="*/ 30 h 73"/>
              <a:gd name="T44" fmla="*/ 21 w 59"/>
              <a:gd name="T45" fmla="*/ 29 h 73"/>
              <a:gd name="T46" fmla="*/ 19 w 59"/>
              <a:gd name="T47" fmla="*/ 34 h 73"/>
              <a:gd name="T48" fmla="*/ 18 w 59"/>
              <a:gd name="T49" fmla="*/ 35 h 73"/>
              <a:gd name="T50" fmla="*/ 15 w 59"/>
              <a:gd name="T51" fmla="*/ 36 h 73"/>
              <a:gd name="T52" fmla="*/ 14 w 59"/>
              <a:gd name="T53" fmla="*/ 35 h 73"/>
              <a:gd name="T54" fmla="*/ 14 w 59"/>
              <a:gd name="T55" fmla="*/ 35 h 73"/>
              <a:gd name="T56" fmla="*/ 12 w 59"/>
              <a:gd name="T57" fmla="*/ 33 h 73"/>
              <a:gd name="T58" fmla="*/ 12 w 59"/>
              <a:gd name="T59" fmla="*/ 33 h 73"/>
              <a:gd name="T60" fmla="*/ 12 w 59"/>
              <a:gd name="T61" fmla="*/ 33 h 73"/>
              <a:gd name="T62" fmla="*/ 12 w 59"/>
              <a:gd name="T63" fmla="*/ 33 h 73"/>
              <a:gd name="T64" fmla="*/ 12 w 59"/>
              <a:gd name="T65" fmla="*/ 33 h 73"/>
              <a:gd name="T66" fmla="*/ 12 w 59"/>
              <a:gd name="T67" fmla="*/ 33 h 73"/>
              <a:gd name="T68" fmla="*/ 10 w 59"/>
              <a:gd name="T69" fmla="*/ 35 h 73"/>
              <a:gd name="T70" fmla="*/ 11 w 59"/>
              <a:gd name="T71" fmla="*/ 51 h 73"/>
              <a:gd name="T72" fmla="*/ 4 w 59"/>
              <a:gd name="T73" fmla="*/ 65 h 73"/>
              <a:gd name="T74" fmla="*/ 1 w 59"/>
              <a:gd name="T75" fmla="*/ 63 h 73"/>
              <a:gd name="T76" fmla="*/ 3 w 59"/>
              <a:gd name="T77" fmla="*/ 51 h 73"/>
              <a:gd name="T78" fmla="*/ 2 w 59"/>
              <a:gd name="T79" fmla="*/ 25 h 73"/>
              <a:gd name="T80" fmla="*/ 2 w 59"/>
              <a:gd name="T81" fmla="*/ 25 h 73"/>
              <a:gd name="T82" fmla="*/ 4 w 59"/>
              <a:gd name="T83" fmla="*/ 21 h 73"/>
              <a:gd name="T84" fmla="*/ 4 w 59"/>
              <a:gd name="T85" fmla="*/ 20 h 73"/>
              <a:gd name="T86" fmla="*/ 40 w 59"/>
              <a:gd name="T87" fmla="*/ 7 h 73"/>
              <a:gd name="T88" fmla="*/ 53 w 59"/>
              <a:gd name="T89" fmla="*/ 43 h 73"/>
              <a:gd name="T90" fmla="*/ 52 w 59"/>
              <a:gd name="T91" fmla="*/ 44 h 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59" h="73">
                <a:moveTo>
                  <a:pt x="52" y="44"/>
                </a:moveTo>
                <a:cubicBezTo>
                  <a:pt x="50" y="47"/>
                  <a:pt x="50" y="47"/>
                  <a:pt x="50" y="47"/>
                </a:cubicBezTo>
                <a:cubicBezTo>
                  <a:pt x="50" y="47"/>
                  <a:pt x="50" y="47"/>
                  <a:pt x="50" y="47"/>
                </a:cubicBezTo>
                <a:cubicBezTo>
                  <a:pt x="48" y="50"/>
                  <a:pt x="42" y="57"/>
                  <a:pt x="30" y="63"/>
                </a:cubicBezTo>
                <a:cubicBezTo>
                  <a:pt x="26" y="65"/>
                  <a:pt x="23" y="69"/>
                  <a:pt x="22" y="73"/>
                </a:cubicBezTo>
                <a:cubicBezTo>
                  <a:pt x="17" y="70"/>
                  <a:pt x="17" y="70"/>
                  <a:pt x="17" y="70"/>
                </a:cubicBezTo>
                <a:cubicBezTo>
                  <a:pt x="23" y="57"/>
                  <a:pt x="23" y="57"/>
                  <a:pt x="23" y="57"/>
                </a:cubicBezTo>
                <a:cubicBezTo>
                  <a:pt x="36" y="47"/>
                  <a:pt x="36" y="47"/>
                  <a:pt x="36" y="47"/>
                </a:cubicBezTo>
                <a:cubicBezTo>
                  <a:pt x="37" y="46"/>
                  <a:pt x="37" y="45"/>
                  <a:pt x="36" y="44"/>
                </a:cubicBezTo>
                <a:cubicBezTo>
                  <a:pt x="35" y="43"/>
                  <a:pt x="34" y="43"/>
                  <a:pt x="33" y="44"/>
                </a:cubicBezTo>
                <a:cubicBezTo>
                  <a:pt x="32" y="44"/>
                  <a:pt x="31" y="44"/>
                  <a:pt x="30" y="43"/>
                </a:cubicBezTo>
                <a:cubicBezTo>
                  <a:pt x="29" y="43"/>
                  <a:pt x="29" y="42"/>
                  <a:pt x="29" y="42"/>
                </a:cubicBezTo>
                <a:cubicBezTo>
                  <a:pt x="29" y="41"/>
                  <a:pt x="29" y="41"/>
                  <a:pt x="29" y="40"/>
                </a:cubicBezTo>
                <a:cubicBezTo>
                  <a:pt x="29" y="40"/>
                  <a:pt x="29" y="40"/>
                  <a:pt x="29" y="40"/>
                </a:cubicBezTo>
                <a:cubicBezTo>
                  <a:pt x="31" y="39"/>
                  <a:pt x="34" y="36"/>
                  <a:pt x="34" y="34"/>
                </a:cubicBezTo>
                <a:cubicBezTo>
                  <a:pt x="34" y="33"/>
                  <a:pt x="33" y="33"/>
                  <a:pt x="32" y="32"/>
                </a:cubicBezTo>
                <a:cubicBezTo>
                  <a:pt x="31" y="32"/>
                  <a:pt x="30" y="32"/>
                  <a:pt x="30" y="33"/>
                </a:cubicBezTo>
                <a:cubicBezTo>
                  <a:pt x="28" y="34"/>
                  <a:pt x="27" y="36"/>
                  <a:pt x="27" y="39"/>
                </a:cubicBezTo>
                <a:cubicBezTo>
                  <a:pt x="25" y="40"/>
                  <a:pt x="23" y="40"/>
                  <a:pt x="22" y="39"/>
                </a:cubicBezTo>
                <a:cubicBezTo>
                  <a:pt x="21" y="39"/>
                  <a:pt x="21" y="38"/>
                  <a:pt x="21" y="37"/>
                </a:cubicBezTo>
                <a:cubicBezTo>
                  <a:pt x="22" y="36"/>
                  <a:pt x="24" y="34"/>
                  <a:pt x="25" y="33"/>
                </a:cubicBezTo>
                <a:cubicBezTo>
                  <a:pt x="25" y="32"/>
                  <a:pt x="25" y="31"/>
                  <a:pt x="24" y="30"/>
                </a:cubicBezTo>
                <a:cubicBezTo>
                  <a:pt x="23" y="29"/>
                  <a:pt x="22" y="29"/>
                  <a:pt x="21" y="29"/>
                </a:cubicBezTo>
                <a:cubicBezTo>
                  <a:pt x="20" y="30"/>
                  <a:pt x="19" y="32"/>
                  <a:pt x="19" y="34"/>
                </a:cubicBezTo>
                <a:cubicBezTo>
                  <a:pt x="18" y="35"/>
                  <a:pt x="18" y="35"/>
                  <a:pt x="18" y="35"/>
                </a:cubicBezTo>
                <a:cubicBezTo>
                  <a:pt x="17" y="36"/>
                  <a:pt x="16" y="36"/>
                  <a:pt x="15" y="36"/>
                </a:cubicBezTo>
                <a:cubicBezTo>
                  <a:pt x="15" y="36"/>
                  <a:pt x="14" y="36"/>
                  <a:pt x="14" y="35"/>
                </a:cubicBezTo>
                <a:cubicBezTo>
                  <a:pt x="14" y="35"/>
                  <a:pt x="14" y="35"/>
                  <a:pt x="14" y="35"/>
                </a:cubicBezTo>
                <a:cubicBezTo>
                  <a:pt x="14" y="34"/>
                  <a:pt x="13" y="33"/>
                  <a:pt x="12" y="33"/>
                </a:cubicBezTo>
                <a:cubicBezTo>
                  <a:pt x="12" y="33"/>
                  <a:pt x="12" y="33"/>
                  <a:pt x="12" y="33"/>
                </a:cubicBezTo>
                <a:cubicBezTo>
                  <a:pt x="12" y="33"/>
                  <a:pt x="12" y="33"/>
                  <a:pt x="12" y="33"/>
                </a:cubicBezTo>
                <a:cubicBezTo>
                  <a:pt x="12" y="33"/>
                  <a:pt x="12" y="33"/>
                  <a:pt x="12" y="33"/>
                </a:cubicBezTo>
                <a:cubicBezTo>
                  <a:pt x="12" y="33"/>
                  <a:pt x="12" y="33"/>
                  <a:pt x="12" y="33"/>
                </a:cubicBezTo>
                <a:cubicBezTo>
                  <a:pt x="12" y="33"/>
                  <a:pt x="12" y="33"/>
                  <a:pt x="12" y="33"/>
                </a:cubicBezTo>
                <a:cubicBezTo>
                  <a:pt x="11" y="33"/>
                  <a:pt x="10" y="34"/>
                  <a:pt x="10" y="35"/>
                </a:cubicBezTo>
                <a:cubicBezTo>
                  <a:pt x="11" y="51"/>
                  <a:pt x="11" y="51"/>
                  <a:pt x="11" y="51"/>
                </a:cubicBezTo>
                <a:cubicBezTo>
                  <a:pt x="4" y="65"/>
                  <a:pt x="4" y="65"/>
                  <a:pt x="4" y="65"/>
                </a:cubicBezTo>
                <a:cubicBezTo>
                  <a:pt x="1" y="63"/>
                  <a:pt x="1" y="63"/>
                  <a:pt x="1" y="63"/>
                </a:cubicBezTo>
                <a:cubicBezTo>
                  <a:pt x="2" y="59"/>
                  <a:pt x="4" y="55"/>
                  <a:pt x="3" y="51"/>
                </a:cubicBezTo>
                <a:cubicBezTo>
                  <a:pt x="0" y="37"/>
                  <a:pt x="1" y="28"/>
                  <a:pt x="2" y="25"/>
                </a:cubicBezTo>
                <a:cubicBezTo>
                  <a:pt x="2" y="25"/>
                  <a:pt x="2" y="25"/>
                  <a:pt x="2" y="25"/>
                </a:cubicBezTo>
                <a:cubicBezTo>
                  <a:pt x="4" y="21"/>
                  <a:pt x="4" y="21"/>
                  <a:pt x="4" y="21"/>
                </a:cubicBezTo>
                <a:cubicBezTo>
                  <a:pt x="4" y="21"/>
                  <a:pt x="4" y="20"/>
                  <a:pt x="4" y="20"/>
                </a:cubicBezTo>
                <a:cubicBezTo>
                  <a:pt x="10" y="6"/>
                  <a:pt x="26" y="0"/>
                  <a:pt x="40" y="7"/>
                </a:cubicBezTo>
                <a:cubicBezTo>
                  <a:pt x="53" y="13"/>
                  <a:pt x="59" y="29"/>
                  <a:pt x="53" y="43"/>
                </a:cubicBezTo>
                <a:cubicBezTo>
                  <a:pt x="53" y="43"/>
                  <a:pt x="52" y="43"/>
                  <a:pt x="52" y="44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6" name="Freeform 164">
            <a:extLst>
              <a:ext uri="{FF2B5EF4-FFF2-40B4-BE49-F238E27FC236}">
                <a16:creationId xmlns:a16="http://schemas.microsoft.com/office/drawing/2014/main" id="{A47BC1D5-7E12-4A1B-80CD-04162E0403F4}"/>
              </a:ext>
            </a:extLst>
          </p:cNvPr>
          <p:cNvSpPr>
            <a:spLocks noEditPoints="1"/>
          </p:cNvSpPr>
          <p:nvPr/>
        </p:nvSpPr>
        <p:spPr bwMode="auto">
          <a:xfrm>
            <a:off x="7259831" y="4606487"/>
            <a:ext cx="466771" cy="544105"/>
          </a:xfrm>
          <a:custGeom>
            <a:avLst/>
            <a:gdLst>
              <a:gd name="T0" fmla="*/ 47 w 170"/>
              <a:gd name="T1" fmla="*/ 16 h 198"/>
              <a:gd name="T2" fmla="*/ 13 w 170"/>
              <a:gd name="T3" fmla="*/ 82 h 198"/>
              <a:gd name="T4" fmla="*/ 7 w 170"/>
              <a:gd name="T5" fmla="*/ 102 h 198"/>
              <a:gd name="T6" fmla="*/ 5 w 170"/>
              <a:gd name="T7" fmla="*/ 116 h 198"/>
              <a:gd name="T8" fmla="*/ 7 w 170"/>
              <a:gd name="T9" fmla="*/ 121 h 198"/>
              <a:gd name="T10" fmla="*/ 10 w 170"/>
              <a:gd name="T11" fmla="*/ 131 h 198"/>
              <a:gd name="T12" fmla="*/ 6 w 170"/>
              <a:gd name="T13" fmla="*/ 148 h 198"/>
              <a:gd name="T14" fmla="*/ 35 w 170"/>
              <a:gd name="T15" fmla="*/ 165 h 198"/>
              <a:gd name="T16" fmla="*/ 83 w 170"/>
              <a:gd name="T17" fmla="*/ 198 h 198"/>
              <a:gd name="T18" fmla="*/ 158 w 170"/>
              <a:gd name="T19" fmla="*/ 100 h 198"/>
              <a:gd name="T20" fmla="*/ 108 w 170"/>
              <a:gd name="T21" fmla="*/ 34 h 198"/>
              <a:gd name="T22" fmla="*/ 118 w 170"/>
              <a:gd name="T23" fmla="*/ 22 h 198"/>
              <a:gd name="T24" fmla="*/ 115 w 170"/>
              <a:gd name="T25" fmla="*/ 37 h 198"/>
              <a:gd name="T26" fmla="*/ 108 w 170"/>
              <a:gd name="T27" fmla="*/ 34 h 198"/>
              <a:gd name="T28" fmla="*/ 91 w 170"/>
              <a:gd name="T29" fmla="*/ 19 h 198"/>
              <a:gd name="T30" fmla="*/ 89 w 170"/>
              <a:gd name="T31" fmla="*/ 33 h 198"/>
              <a:gd name="T32" fmla="*/ 85 w 170"/>
              <a:gd name="T33" fmla="*/ 30 h 198"/>
              <a:gd name="T34" fmla="*/ 87 w 170"/>
              <a:gd name="T35" fmla="*/ 15 h 198"/>
              <a:gd name="T36" fmla="*/ 62 w 170"/>
              <a:gd name="T37" fmla="*/ 26 h 198"/>
              <a:gd name="T38" fmla="*/ 68 w 170"/>
              <a:gd name="T39" fmla="*/ 40 h 198"/>
              <a:gd name="T40" fmla="*/ 63 w 170"/>
              <a:gd name="T41" fmla="*/ 39 h 198"/>
              <a:gd name="T42" fmla="*/ 57 w 170"/>
              <a:gd name="T43" fmla="*/ 25 h 198"/>
              <a:gd name="T44" fmla="*/ 34 w 170"/>
              <a:gd name="T45" fmla="*/ 82 h 198"/>
              <a:gd name="T46" fmla="*/ 30 w 170"/>
              <a:gd name="T47" fmla="*/ 79 h 198"/>
              <a:gd name="T48" fmla="*/ 44 w 170"/>
              <a:gd name="T49" fmla="*/ 75 h 198"/>
              <a:gd name="T50" fmla="*/ 45 w 170"/>
              <a:gd name="T51" fmla="*/ 82 h 198"/>
              <a:gd name="T52" fmla="*/ 36 w 170"/>
              <a:gd name="T53" fmla="*/ 49 h 198"/>
              <a:gd name="T54" fmla="*/ 51 w 170"/>
              <a:gd name="T55" fmla="*/ 52 h 198"/>
              <a:gd name="T56" fmla="*/ 48 w 170"/>
              <a:gd name="T57" fmla="*/ 58 h 198"/>
              <a:gd name="T58" fmla="*/ 84 w 170"/>
              <a:gd name="T59" fmla="*/ 131 h 198"/>
              <a:gd name="T60" fmla="*/ 82 w 170"/>
              <a:gd name="T61" fmla="*/ 133 h 198"/>
              <a:gd name="T62" fmla="*/ 82 w 170"/>
              <a:gd name="T63" fmla="*/ 136 h 198"/>
              <a:gd name="T64" fmla="*/ 80 w 170"/>
              <a:gd name="T65" fmla="*/ 138 h 198"/>
              <a:gd name="T66" fmla="*/ 71 w 170"/>
              <a:gd name="T67" fmla="*/ 140 h 198"/>
              <a:gd name="T68" fmla="*/ 57 w 170"/>
              <a:gd name="T69" fmla="*/ 137 h 198"/>
              <a:gd name="T70" fmla="*/ 50 w 170"/>
              <a:gd name="T71" fmla="*/ 124 h 198"/>
              <a:gd name="T72" fmla="*/ 52 w 170"/>
              <a:gd name="T73" fmla="*/ 122 h 198"/>
              <a:gd name="T74" fmla="*/ 52 w 170"/>
              <a:gd name="T75" fmla="*/ 119 h 198"/>
              <a:gd name="T76" fmla="*/ 54 w 170"/>
              <a:gd name="T77" fmla="*/ 117 h 198"/>
              <a:gd name="T78" fmla="*/ 54 w 170"/>
              <a:gd name="T79" fmla="*/ 114 h 198"/>
              <a:gd name="T80" fmla="*/ 84 w 170"/>
              <a:gd name="T81" fmla="*/ 131 h 198"/>
              <a:gd name="T82" fmla="*/ 87 w 170"/>
              <a:gd name="T83" fmla="*/ 126 h 198"/>
              <a:gd name="T84" fmla="*/ 69 w 170"/>
              <a:gd name="T85" fmla="*/ 118 h 198"/>
              <a:gd name="T86" fmla="*/ 59 w 170"/>
              <a:gd name="T87" fmla="*/ 98 h 198"/>
              <a:gd name="T88" fmla="*/ 61 w 170"/>
              <a:gd name="T89" fmla="*/ 63 h 198"/>
              <a:gd name="T90" fmla="*/ 120 w 170"/>
              <a:gd name="T91" fmla="*/ 91 h 198"/>
              <a:gd name="T92" fmla="*/ 95 w 170"/>
              <a:gd name="T93" fmla="*/ 114 h 198"/>
              <a:gd name="T94" fmla="*/ 120 w 170"/>
              <a:gd name="T95" fmla="*/ 127 h 198"/>
              <a:gd name="T96" fmla="*/ 113 w 170"/>
              <a:gd name="T97" fmla="*/ 117 h 198"/>
              <a:gd name="T98" fmla="*/ 118 w 170"/>
              <a:gd name="T99" fmla="*/ 113 h 198"/>
              <a:gd name="T100" fmla="*/ 124 w 170"/>
              <a:gd name="T101" fmla="*/ 127 h 198"/>
              <a:gd name="T102" fmla="*/ 127 w 170"/>
              <a:gd name="T103" fmla="*/ 48 h 198"/>
              <a:gd name="T104" fmla="*/ 141 w 170"/>
              <a:gd name="T105" fmla="*/ 43 h 198"/>
              <a:gd name="T106" fmla="*/ 131 w 170"/>
              <a:gd name="T107" fmla="*/ 54 h 198"/>
              <a:gd name="T108" fmla="*/ 126 w 170"/>
              <a:gd name="T109" fmla="*/ 53 h 198"/>
              <a:gd name="T110" fmla="*/ 140 w 170"/>
              <a:gd name="T111" fmla="*/ 105 h 198"/>
              <a:gd name="T112" fmla="*/ 128 w 170"/>
              <a:gd name="T113" fmla="*/ 95 h 198"/>
              <a:gd name="T114" fmla="*/ 143 w 170"/>
              <a:gd name="T115" fmla="*/ 99 h 198"/>
              <a:gd name="T116" fmla="*/ 148 w 170"/>
              <a:gd name="T117" fmla="*/ 76 h 198"/>
              <a:gd name="T118" fmla="*/ 135 w 170"/>
              <a:gd name="T119" fmla="*/ 77 h 198"/>
              <a:gd name="T120" fmla="*/ 136 w 170"/>
              <a:gd name="T121" fmla="*/ 70 h 198"/>
              <a:gd name="T122" fmla="*/ 151 w 170"/>
              <a:gd name="T123" fmla="*/ 72 h 1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170" h="198">
                <a:moveTo>
                  <a:pt x="122" y="13"/>
                </a:moveTo>
                <a:cubicBezTo>
                  <a:pt x="95" y="1"/>
                  <a:pt x="71" y="0"/>
                  <a:pt x="47" y="16"/>
                </a:cubicBezTo>
                <a:cubicBezTo>
                  <a:pt x="28" y="29"/>
                  <a:pt x="21" y="60"/>
                  <a:pt x="21" y="64"/>
                </a:cubicBezTo>
                <a:cubicBezTo>
                  <a:pt x="21" y="68"/>
                  <a:pt x="25" y="74"/>
                  <a:pt x="13" y="82"/>
                </a:cubicBezTo>
                <a:cubicBezTo>
                  <a:pt x="1" y="90"/>
                  <a:pt x="0" y="88"/>
                  <a:pt x="1" y="94"/>
                </a:cubicBezTo>
                <a:cubicBezTo>
                  <a:pt x="1" y="98"/>
                  <a:pt x="6" y="100"/>
                  <a:pt x="7" y="102"/>
                </a:cubicBezTo>
                <a:cubicBezTo>
                  <a:pt x="9" y="104"/>
                  <a:pt x="10" y="107"/>
                  <a:pt x="8" y="109"/>
                </a:cubicBezTo>
                <a:cubicBezTo>
                  <a:pt x="7" y="111"/>
                  <a:pt x="3" y="112"/>
                  <a:pt x="5" y="116"/>
                </a:cubicBezTo>
                <a:cubicBezTo>
                  <a:pt x="7" y="120"/>
                  <a:pt x="13" y="121"/>
                  <a:pt x="15" y="121"/>
                </a:cubicBezTo>
                <a:cubicBezTo>
                  <a:pt x="16" y="121"/>
                  <a:pt x="10" y="120"/>
                  <a:pt x="7" y="121"/>
                </a:cubicBezTo>
                <a:cubicBezTo>
                  <a:pt x="5" y="122"/>
                  <a:pt x="3" y="125"/>
                  <a:pt x="4" y="127"/>
                </a:cubicBezTo>
                <a:cubicBezTo>
                  <a:pt x="5" y="129"/>
                  <a:pt x="9" y="130"/>
                  <a:pt x="10" y="131"/>
                </a:cubicBezTo>
                <a:cubicBezTo>
                  <a:pt x="10" y="132"/>
                  <a:pt x="10" y="135"/>
                  <a:pt x="10" y="136"/>
                </a:cubicBezTo>
                <a:cubicBezTo>
                  <a:pt x="10" y="140"/>
                  <a:pt x="8" y="144"/>
                  <a:pt x="6" y="148"/>
                </a:cubicBezTo>
                <a:cubicBezTo>
                  <a:pt x="4" y="152"/>
                  <a:pt x="7" y="160"/>
                  <a:pt x="16" y="162"/>
                </a:cubicBezTo>
                <a:cubicBezTo>
                  <a:pt x="25" y="164"/>
                  <a:pt x="29" y="164"/>
                  <a:pt x="35" y="165"/>
                </a:cubicBezTo>
                <a:cubicBezTo>
                  <a:pt x="47" y="166"/>
                  <a:pt x="56" y="183"/>
                  <a:pt x="57" y="198"/>
                </a:cubicBezTo>
                <a:cubicBezTo>
                  <a:pt x="62" y="198"/>
                  <a:pt x="77" y="198"/>
                  <a:pt x="83" y="198"/>
                </a:cubicBezTo>
                <a:cubicBezTo>
                  <a:pt x="100" y="198"/>
                  <a:pt x="116" y="194"/>
                  <a:pt x="131" y="187"/>
                </a:cubicBezTo>
                <a:cubicBezTo>
                  <a:pt x="123" y="145"/>
                  <a:pt x="146" y="141"/>
                  <a:pt x="158" y="100"/>
                </a:cubicBezTo>
                <a:cubicBezTo>
                  <a:pt x="163" y="84"/>
                  <a:pt x="170" y="35"/>
                  <a:pt x="122" y="13"/>
                </a:cubicBezTo>
                <a:close/>
                <a:moveTo>
                  <a:pt x="108" y="34"/>
                </a:moveTo>
                <a:cubicBezTo>
                  <a:pt x="113" y="23"/>
                  <a:pt x="113" y="23"/>
                  <a:pt x="113" y="23"/>
                </a:cubicBezTo>
                <a:cubicBezTo>
                  <a:pt x="114" y="22"/>
                  <a:pt x="116" y="21"/>
                  <a:pt x="118" y="22"/>
                </a:cubicBezTo>
                <a:cubicBezTo>
                  <a:pt x="120" y="23"/>
                  <a:pt x="120" y="25"/>
                  <a:pt x="120" y="26"/>
                </a:cubicBezTo>
                <a:cubicBezTo>
                  <a:pt x="115" y="37"/>
                  <a:pt x="115" y="37"/>
                  <a:pt x="115" y="37"/>
                </a:cubicBezTo>
                <a:cubicBezTo>
                  <a:pt x="114" y="38"/>
                  <a:pt x="112" y="39"/>
                  <a:pt x="110" y="38"/>
                </a:cubicBezTo>
                <a:cubicBezTo>
                  <a:pt x="108" y="37"/>
                  <a:pt x="108" y="35"/>
                  <a:pt x="108" y="34"/>
                </a:cubicBezTo>
                <a:close/>
                <a:moveTo>
                  <a:pt x="87" y="15"/>
                </a:moveTo>
                <a:cubicBezTo>
                  <a:pt x="89" y="15"/>
                  <a:pt x="91" y="17"/>
                  <a:pt x="91" y="19"/>
                </a:cubicBezTo>
                <a:cubicBezTo>
                  <a:pt x="92" y="30"/>
                  <a:pt x="92" y="30"/>
                  <a:pt x="92" y="30"/>
                </a:cubicBezTo>
                <a:cubicBezTo>
                  <a:pt x="92" y="32"/>
                  <a:pt x="91" y="33"/>
                  <a:pt x="89" y="33"/>
                </a:cubicBezTo>
                <a:cubicBezTo>
                  <a:pt x="88" y="34"/>
                  <a:pt x="87" y="33"/>
                  <a:pt x="87" y="33"/>
                </a:cubicBezTo>
                <a:cubicBezTo>
                  <a:pt x="86" y="33"/>
                  <a:pt x="85" y="32"/>
                  <a:pt x="85" y="30"/>
                </a:cubicBezTo>
                <a:cubicBezTo>
                  <a:pt x="84" y="19"/>
                  <a:pt x="84" y="19"/>
                  <a:pt x="84" y="19"/>
                </a:cubicBezTo>
                <a:cubicBezTo>
                  <a:pt x="84" y="17"/>
                  <a:pt x="85" y="16"/>
                  <a:pt x="87" y="15"/>
                </a:cubicBezTo>
                <a:close/>
                <a:moveTo>
                  <a:pt x="57" y="25"/>
                </a:moveTo>
                <a:cubicBezTo>
                  <a:pt x="59" y="24"/>
                  <a:pt x="61" y="24"/>
                  <a:pt x="62" y="26"/>
                </a:cubicBezTo>
                <a:cubicBezTo>
                  <a:pt x="69" y="35"/>
                  <a:pt x="69" y="35"/>
                  <a:pt x="69" y="35"/>
                </a:cubicBezTo>
                <a:cubicBezTo>
                  <a:pt x="70" y="37"/>
                  <a:pt x="69" y="39"/>
                  <a:pt x="68" y="40"/>
                </a:cubicBezTo>
                <a:cubicBezTo>
                  <a:pt x="67" y="41"/>
                  <a:pt x="65" y="41"/>
                  <a:pt x="64" y="40"/>
                </a:cubicBezTo>
                <a:cubicBezTo>
                  <a:pt x="64" y="40"/>
                  <a:pt x="63" y="40"/>
                  <a:pt x="63" y="39"/>
                </a:cubicBezTo>
                <a:cubicBezTo>
                  <a:pt x="56" y="30"/>
                  <a:pt x="56" y="30"/>
                  <a:pt x="56" y="30"/>
                </a:cubicBezTo>
                <a:cubicBezTo>
                  <a:pt x="55" y="28"/>
                  <a:pt x="56" y="26"/>
                  <a:pt x="57" y="25"/>
                </a:cubicBezTo>
                <a:close/>
                <a:moveTo>
                  <a:pt x="45" y="82"/>
                </a:moveTo>
                <a:cubicBezTo>
                  <a:pt x="34" y="82"/>
                  <a:pt x="34" y="82"/>
                  <a:pt x="34" y="82"/>
                </a:cubicBezTo>
                <a:cubicBezTo>
                  <a:pt x="33" y="83"/>
                  <a:pt x="33" y="82"/>
                  <a:pt x="32" y="82"/>
                </a:cubicBezTo>
                <a:cubicBezTo>
                  <a:pt x="31" y="82"/>
                  <a:pt x="30" y="81"/>
                  <a:pt x="30" y="79"/>
                </a:cubicBezTo>
                <a:cubicBezTo>
                  <a:pt x="30" y="77"/>
                  <a:pt x="31" y="76"/>
                  <a:pt x="33" y="76"/>
                </a:cubicBezTo>
                <a:cubicBezTo>
                  <a:pt x="44" y="75"/>
                  <a:pt x="44" y="75"/>
                  <a:pt x="44" y="75"/>
                </a:cubicBezTo>
                <a:cubicBezTo>
                  <a:pt x="46" y="74"/>
                  <a:pt x="48" y="76"/>
                  <a:pt x="48" y="78"/>
                </a:cubicBezTo>
                <a:cubicBezTo>
                  <a:pt x="48" y="80"/>
                  <a:pt x="47" y="81"/>
                  <a:pt x="45" y="82"/>
                </a:cubicBezTo>
                <a:close/>
                <a:moveTo>
                  <a:pt x="38" y="53"/>
                </a:moveTo>
                <a:cubicBezTo>
                  <a:pt x="36" y="52"/>
                  <a:pt x="36" y="50"/>
                  <a:pt x="36" y="49"/>
                </a:cubicBezTo>
                <a:cubicBezTo>
                  <a:pt x="37" y="47"/>
                  <a:pt x="39" y="46"/>
                  <a:pt x="41" y="47"/>
                </a:cubicBezTo>
                <a:cubicBezTo>
                  <a:pt x="51" y="52"/>
                  <a:pt x="51" y="52"/>
                  <a:pt x="51" y="52"/>
                </a:cubicBezTo>
                <a:cubicBezTo>
                  <a:pt x="53" y="52"/>
                  <a:pt x="54" y="55"/>
                  <a:pt x="53" y="56"/>
                </a:cubicBezTo>
                <a:cubicBezTo>
                  <a:pt x="52" y="58"/>
                  <a:pt x="50" y="59"/>
                  <a:pt x="48" y="58"/>
                </a:cubicBezTo>
                <a:lnTo>
                  <a:pt x="38" y="53"/>
                </a:lnTo>
                <a:close/>
                <a:moveTo>
                  <a:pt x="84" y="131"/>
                </a:moveTo>
                <a:cubicBezTo>
                  <a:pt x="83" y="131"/>
                  <a:pt x="83" y="131"/>
                  <a:pt x="83" y="131"/>
                </a:cubicBezTo>
                <a:cubicBezTo>
                  <a:pt x="82" y="133"/>
                  <a:pt x="82" y="133"/>
                  <a:pt x="82" y="133"/>
                </a:cubicBezTo>
                <a:cubicBezTo>
                  <a:pt x="83" y="133"/>
                  <a:pt x="83" y="133"/>
                  <a:pt x="83" y="133"/>
                </a:cubicBezTo>
                <a:cubicBezTo>
                  <a:pt x="82" y="136"/>
                  <a:pt x="82" y="136"/>
                  <a:pt x="82" y="136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0" y="138"/>
                  <a:pt x="80" y="138"/>
                  <a:pt x="80" y="138"/>
                </a:cubicBezTo>
                <a:cubicBezTo>
                  <a:pt x="81" y="138"/>
                  <a:pt x="81" y="138"/>
                  <a:pt x="81" y="138"/>
                </a:cubicBezTo>
                <a:cubicBezTo>
                  <a:pt x="79" y="141"/>
                  <a:pt x="75" y="142"/>
                  <a:pt x="71" y="140"/>
                </a:cubicBezTo>
                <a:cubicBezTo>
                  <a:pt x="70" y="142"/>
                  <a:pt x="68" y="142"/>
                  <a:pt x="66" y="141"/>
                </a:cubicBezTo>
                <a:cubicBezTo>
                  <a:pt x="57" y="137"/>
                  <a:pt x="57" y="137"/>
                  <a:pt x="57" y="137"/>
                </a:cubicBezTo>
                <a:cubicBezTo>
                  <a:pt x="55" y="136"/>
                  <a:pt x="54" y="134"/>
                  <a:pt x="54" y="132"/>
                </a:cubicBezTo>
                <a:cubicBezTo>
                  <a:pt x="50" y="130"/>
                  <a:pt x="49" y="127"/>
                  <a:pt x="50" y="124"/>
                </a:cubicBezTo>
                <a:cubicBezTo>
                  <a:pt x="51" y="124"/>
                  <a:pt x="51" y="124"/>
                  <a:pt x="51" y="124"/>
                </a:cubicBezTo>
                <a:cubicBezTo>
                  <a:pt x="52" y="122"/>
                  <a:pt x="52" y="122"/>
                  <a:pt x="52" y="122"/>
                </a:cubicBezTo>
                <a:cubicBezTo>
                  <a:pt x="51" y="121"/>
                  <a:pt x="51" y="121"/>
                  <a:pt x="51" y="121"/>
                </a:cubicBezTo>
                <a:cubicBezTo>
                  <a:pt x="52" y="119"/>
                  <a:pt x="52" y="119"/>
                  <a:pt x="52" y="119"/>
                </a:cubicBezTo>
                <a:cubicBezTo>
                  <a:pt x="53" y="120"/>
                  <a:pt x="53" y="120"/>
                  <a:pt x="53" y="120"/>
                </a:cubicBezTo>
                <a:cubicBezTo>
                  <a:pt x="54" y="117"/>
                  <a:pt x="54" y="117"/>
                  <a:pt x="54" y="117"/>
                </a:cubicBezTo>
                <a:cubicBezTo>
                  <a:pt x="53" y="117"/>
                  <a:pt x="53" y="117"/>
                  <a:pt x="53" y="117"/>
                </a:cubicBezTo>
                <a:cubicBezTo>
                  <a:pt x="54" y="114"/>
                  <a:pt x="54" y="114"/>
                  <a:pt x="54" y="114"/>
                </a:cubicBezTo>
                <a:cubicBezTo>
                  <a:pt x="85" y="129"/>
                  <a:pt x="85" y="129"/>
                  <a:pt x="85" y="129"/>
                </a:cubicBezTo>
                <a:lnTo>
                  <a:pt x="84" y="131"/>
                </a:lnTo>
                <a:close/>
                <a:moveTo>
                  <a:pt x="95" y="114"/>
                </a:moveTo>
                <a:cubicBezTo>
                  <a:pt x="89" y="117"/>
                  <a:pt x="87" y="126"/>
                  <a:pt x="87" y="126"/>
                </a:cubicBezTo>
                <a:cubicBezTo>
                  <a:pt x="82" y="124"/>
                  <a:pt x="77" y="122"/>
                  <a:pt x="73" y="120"/>
                </a:cubicBezTo>
                <a:cubicBezTo>
                  <a:pt x="71" y="119"/>
                  <a:pt x="70" y="119"/>
                  <a:pt x="69" y="118"/>
                </a:cubicBezTo>
                <a:cubicBezTo>
                  <a:pt x="64" y="116"/>
                  <a:pt x="60" y="114"/>
                  <a:pt x="55" y="112"/>
                </a:cubicBezTo>
                <a:cubicBezTo>
                  <a:pt x="55" y="112"/>
                  <a:pt x="60" y="104"/>
                  <a:pt x="59" y="98"/>
                </a:cubicBezTo>
                <a:cubicBezTo>
                  <a:pt x="55" y="78"/>
                  <a:pt x="59" y="66"/>
                  <a:pt x="60" y="66"/>
                </a:cubicBezTo>
                <a:cubicBezTo>
                  <a:pt x="60" y="65"/>
                  <a:pt x="60" y="64"/>
                  <a:pt x="61" y="63"/>
                </a:cubicBezTo>
                <a:cubicBezTo>
                  <a:pt x="69" y="47"/>
                  <a:pt x="88" y="40"/>
                  <a:pt x="104" y="48"/>
                </a:cubicBezTo>
                <a:cubicBezTo>
                  <a:pt x="120" y="55"/>
                  <a:pt x="127" y="75"/>
                  <a:pt x="120" y="91"/>
                </a:cubicBezTo>
                <a:cubicBezTo>
                  <a:pt x="119" y="92"/>
                  <a:pt x="119" y="93"/>
                  <a:pt x="118" y="94"/>
                </a:cubicBezTo>
                <a:cubicBezTo>
                  <a:pt x="118" y="94"/>
                  <a:pt x="112" y="105"/>
                  <a:pt x="95" y="114"/>
                </a:cubicBezTo>
                <a:close/>
                <a:moveTo>
                  <a:pt x="124" y="127"/>
                </a:moveTo>
                <a:cubicBezTo>
                  <a:pt x="123" y="127"/>
                  <a:pt x="121" y="127"/>
                  <a:pt x="120" y="127"/>
                </a:cubicBezTo>
                <a:cubicBezTo>
                  <a:pt x="120" y="127"/>
                  <a:pt x="119" y="126"/>
                  <a:pt x="119" y="126"/>
                </a:cubicBezTo>
                <a:cubicBezTo>
                  <a:pt x="113" y="117"/>
                  <a:pt x="113" y="117"/>
                  <a:pt x="113" y="117"/>
                </a:cubicBezTo>
                <a:cubicBezTo>
                  <a:pt x="111" y="115"/>
                  <a:pt x="112" y="113"/>
                  <a:pt x="113" y="112"/>
                </a:cubicBezTo>
                <a:cubicBezTo>
                  <a:pt x="115" y="111"/>
                  <a:pt x="117" y="111"/>
                  <a:pt x="118" y="113"/>
                </a:cubicBezTo>
                <a:cubicBezTo>
                  <a:pt x="125" y="122"/>
                  <a:pt x="125" y="122"/>
                  <a:pt x="125" y="122"/>
                </a:cubicBezTo>
                <a:cubicBezTo>
                  <a:pt x="126" y="123"/>
                  <a:pt x="125" y="125"/>
                  <a:pt x="124" y="127"/>
                </a:cubicBezTo>
                <a:close/>
                <a:moveTo>
                  <a:pt x="126" y="53"/>
                </a:moveTo>
                <a:cubicBezTo>
                  <a:pt x="125" y="51"/>
                  <a:pt x="126" y="49"/>
                  <a:pt x="127" y="48"/>
                </a:cubicBezTo>
                <a:cubicBezTo>
                  <a:pt x="136" y="42"/>
                  <a:pt x="136" y="42"/>
                  <a:pt x="136" y="42"/>
                </a:cubicBezTo>
                <a:cubicBezTo>
                  <a:pt x="138" y="41"/>
                  <a:pt x="140" y="41"/>
                  <a:pt x="141" y="43"/>
                </a:cubicBezTo>
                <a:cubicBezTo>
                  <a:pt x="142" y="44"/>
                  <a:pt x="142" y="46"/>
                  <a:pt x="140" y="48"/>
                </a:cubicBezTo>
                <a:cubicBezTo>
                  <a:pt x="131" y="54"/>
                  <a:pt x="131" y="54"/>
                  <a:pt x="131" y="54"/>
                </a:cubicBezTo>
                <a:cubicBezTo>
                  <a:pt x="130" y="55"/>
                  <a:pt x="129" y="55"/>
                  <a:pt x="128" y="54"/>
                </a:cubicBezTo>
                <a:cubicBezTo>
                  <a:pt x="127" y="54"/>
                  <a:pt x="127" y="54"/>
                  <a:pt x="126" y="53"/>
                </a:cubicBezTo>
                <a:close/>
                <a:moveTo>
                  <a:pt x="145" y="103"/>
                </a:moveTo>
                <a:cubicBezTo>
                  <a:pt x="144" y="105"/>
                  <a:pt x="142" y="106"/>
                  <a:pt x="140" y="105"/>
                </a:cubicBezTo>
                <a:cubicBezTo>
                  <a:pt x="130" y="100"/>
                  <a:pt x="130" y="100"/>
                  <a:pt x="130" y="100"/>
                </a:cubicBezTo>
                <a:cubicBezTo>
                  <a:pt x="128" y="99"/>
                  <a:pt x="127" y="97"/>
                  <a:pt x="128" y="95"/>
                </a:cubicBezTo>
                <a:cubicBezTo>
                  <a:pt x="129" y="94"/>
                  <a:pt x="131" y="93"/>
                  <a:pt x="133" y="94"/>
                </a:cubicBezTo>
                <a:cubicBezTo>
                  <a:pt x="143" y="99"/>
                  <a:pt x="143" y="99"/>
                  <a:pt x="143" y="99"/>
                </a:cubicBezTo>
                <a:cubicBezTo>
                  <a:pt x="145" y="99"/>
                  <a:pt x="145" y="101"/>
                  <a:pt x="145" y="103"/>
                </a:cubicBezTo>
                <a:close/>
                <a:moveTo>
                  <a:pt x="148" y="76"/>
                </a:moveTo>
                <a:cubicBezTo>
                  <a:pt x="137" y="77"/>
                  <a:pt x="137" y="77"/>
                  <a:pt x="137" y="77"/>
                </a:cubicBezTo>
                <a:cubicBezTo>
                  <a:pt x="136" y="77"/>
                  <a:pt x="136" y="77"/>
                  <a:pt x="135" y="77"/>
                </a:cubicBezTo>
                <a:cubicBezTo>
                  <a:pt x="134" y="76"/>
                  <a:pt x="133" y="75"/>
                  <a:pt x="133" y="74"/>
                </a:cubicBezTo>
                <a:cubicBezTo>
                  <a:pt x="133" y="72"/>
                  <a:pt x="134" y="70"/>
                  <a:pt x="136" y="70"/>
                </a:cubicBezTo>
                <a:cubicBezTo>
                  <a:pt x="147" y="69"/>
                  <a:pt x="147" y="69"/>
                  <a:pt x="147" y="69"/>
                </a:cubicBezTo>
                <a:cubicBezTo>
                  <a:pt x="149" y="69"/>
                  <a:pt x="151" y="71"/>
                  <a:pt x="151" y="72"/>
                </a:cubicBezTo>
                <a:cubicBezTo>
                  <a:pt x="151" y="74"/>
                  <a:pt x="150" y="76"/>
                  <a:pt x="148" y="76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" name="Freeform 60">
            <a:extLst>
              <a:ext uri="{FF2B5EF4-FFF2-40B4-BE49-F238E27FC236}">
                <a16:creationId xmlns:a16="http://schemas.microsoft.com/office/drawing/2014/main" id="{AC1158B8-C474-4B87-9C54-CF08B54EF4E4}"/>
              </a:ext>
            </a:extLst>
          </p:cNvPr>
          <p:cNvSpPr>
            <a:spLocks noEditPoints="1"/>
          </p:cNvSpPr>
          <p:nvPr/>
        </p:nvSpPr>
        <p:spPr bwMode="auto">
          <a:xfrm>
            <a:off x="6170102" y="3500269"/>
            <a:ext cx="469532" cy="417055"/>
          </a:xfrm>
          <a:custGeom>
            <a:avLst/>
            <a:gdLst>
              <a:gd name="T0" fmla="*/ 166 w 171"/>
              <a:gd name="T1" fmla="*/ 0 h 152"/>
              <a:gd name="T2" fmla="*/ 5 w 171"/>
              <a:gd name="T3" fmla="*/ 0 h 152"/>
              <a:gd name="T4" fmla="*/ 0 w 171"/>
              <a:gd name="T5" fmla="*/ 5 h 152"/>
              <a:gd name="T6" fmla="*/ 0 w 171"/>
              <a:gd name="T7" fmla="*/ 146 h 152"/>
              <a:gd name="T8" fmla="*/ 5 w 171"/>
              <a:gd name="T9" fmla="*/ 152 h 152"/>
              <a:gd name="T10" fmla="*/ 39 w 171"/>
              <a:gd name="T11" fmla="*/ 152 h 152"/>
              <a:gd name="T12" fmla="*/ 45 w 171"/>
              <a:gd name="T13" fmla="*/ 146 h 152"/>
              <a:gd name="T14" fmla="*/ 45 w 171"/>
              <a:gd name="T15" fmla="*/ 141 h 152"/>
              <a:gd name="T16" fmla="*/ 11 w 171"/>
              <a:gd name="T17" fmla="*/ 141 h 152"/>
              <a:gd name="T18" fmla="*/ 11 w 171"/>
              <a:gd name="T19" fmla="*/ 38 h 152"/>
              <a:gd name="T20" fmla="*/ 160 w 171"/>
              <a:gd name="T21" fmla="*/ 38 h 152"/>
              <a:gd name="T22" fmla="*/ 160 w 171"/>
              <a:gd name="T23" fmla="*/ 141 h 152"/>
              <a:gd name="T24" fmla="*/ 140 w 171"/>
              <a:gd name="T25" fmla="*/ 141 h 152"/>
              <a:gd name="T26" fmla="*/ 136 w 171"/>
              <a:gd name="T27" fmla="*/ 149 h 152"/>
              <a:gd name="T28" fmla="*/ 133 w 171"/>
              <a:gd name="T29" fmla="*/ 152 h 152"/>
              <a:gd name="T30" fmla="*/ 166 w 171"/>
              <a:gd name="T31" fmla="*/ 152 h 152"/>
              <a:gd name="T32" fmla="*/ 171 w 171"/>
              <a:gd name="T33" fmla="*/ 146 h 152"/>
              <a:gd name="T34" fmla="*/ 171 w 171"/>
              <a:gd name="T35" fmla="*/ 5 h 152"/>
              <a:gd name="T36" fmla="*/ 166 w 171"/>
              <a:gd name="T37" fmla="*/ 0 h 152"/>
              <a:gd name="T38" fmla="*/ 110 w 171"/>
              <a:gd name="T39" fmla="*/ 26 h 152"/>
              <a:gd name="T40" fmla="*/ 103 w 171"/>
              <a:gd name="T41" fmla="*/ 19 h 152"/>
              <a:gd name="T42" fmla="*/ 110 w 171"/>
              <a:gd name="T43" fmla="*/ 12 h 152"/>
              <a:gd name="T44" fmla="*/ 118 w 171"/>
              <a:gd name="T45" fmla="*/ 19 h 152"/>
              <a:gd name="T46" fmla="*/ 110 w 171"/>
              <a:gd name="T47" fmla="*/ 26 h 152"/>
              <a:gd name="T48" fmla="*/ 132 w 171"/>
              <a:gd name="T49" fmla="*/ 26 h 152"/>
              <a:gd name="T50" fmla="*/ 124 w 171"/>
              <a:gd name="T51" fmla="*/ 19 h 152"/>
              <a:gd name="T52" fmla="*/ 132 w 171"/>
              <a:gd name="T53" fmla="*/ 12 h 152"/>
              <a:gd name="T54" fmla="*/ 139 w 171"/>
              <a:gd name="T55" fmla="*/ 19 h 152"/>
              <a:gd name="T56" fmla="*/ 132 w 171"/>
              <a:gd name="T57" fmla="*/ 26 h 152"/>
              <a:gd name="T58" fmla="*/ 153 w 171"/>
              <a:gd name="T59" fmla="*/ 26 h 152"/>
              <a:gd name="T60" fmla="*/ 146 w 171"/>
              <a:gd name="T61" fmla="*/ 19 h 152"/>
              <a:gd name="T62" fmla="*/ 153 w 171"/>
              <a:gd name="T63" fmla="*/ 12 h 152"/>
              <a:gd name="T64" fmla="*/ 160 w 171"/>
              <a:gd name="T65" fmla="*/ 19 h 152"/>
              <a:gd name="T66" fmla="*/ 153 w 171"/>
              <a:gd name="T67" fmla="*/ 26 h 1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71" h="152">
                <a:moveTo>
                  <a:pt x="166" y="0"/>
                </a:moveTo>
                <a:cubicBezTo>
                  <a:pt x="5" y="0"/>
                  <a:pt x="5" y="0"/>
                  <a:pt x="5" y="0"/>
                </a:cubicBezTo>
                <a:cubicBezTo>
                  <a:pt x="2" y="0"/>
                  <a:pt x="0" y="2"/>
                  <a:pt x="0" y="5"/>
                </a:cubicBezTo>
                <a:cubicBezTo>
                  <a:pt x="0" y="146"/>
                  <a:pt x="0" y="146"/>
                  <a:pt x="0" y="146"/>
                </a:cubicBezTo>
                <a:cubicBezTo>
                  <a:pt x="0" y="149"/>
                  <a:pt x="2" y="152"/>
                  <a:pt x="5" y="152"/>
                </a:cubicBezTo>
                <a:cubicBezTo>
                  <a:pt x="39" y="152"/>
                  <a:pt x="39" y="152"/>
                  <a:pt x="39" y="152"/>
                </a:cubicBezTo>
                <a:cubicBezTo>
                  <a:pt x="45" y="146"/>
                  <a:pt x="45" y="146"/>
                  <a:pt x="45" y="146"/>
                </a:cubicBezTo>
                <a:cubicBezTo>
                  <a:pt x="45" y="144"/>
                  <a:pt x="45" y="143"/>
                  <a:pt x="45" y="141"/>
                </a:cubicBezTo>
                <a:cubicBezTo>
                  <a:pt x="11" y="141"/>
                  <a:pt x="11" y="141"/>
                  <a:pt x="11" y="141"/>
                </a:cubicBezTo>
                <a:cubicBezTo>
                  <a:pt x="11" y="38"/>
                  <a:pt x="11" y="38"/>
                  <a:pt x="11" y="38"/>
                </a:cubicBezTo>
                <a:cubicBezTo>
                  <a:pt x="160" y="38"/>
                  <a:pt x="160" y="38"/>
                  <a:pt x="160" y="38"/>
                </a:cubicBezTo>
                <a:cubicBezTo>
                  <a:pt x="160" y="141"/>
                  <a:pt x="160" y="141"/>
                  <a:pt x="160" y="141"/>
                </a:cubicBezTo>
                <a:cubicBezTo>
                  <a:pt x="140" y="141"/>
                  <a:pt x="140" y="141"/>
                  <a:pt x="140" y="141"/>
                </a:cubicBezTo>
                <a:cubicBezTo>
                  <a:pt x="139" y="144"/>
                  <a:pt x="138" y="147"/>
                  <a:pt x="136" y="149"/>
                </a:cubicBezTo>
                <a:cubicBezTo>
                  <a:pt x="133" y="152"/>
                  <a:pt x="133" y="152"/>
                  <a:pt x="133" y="152"/>
                </a:cubicBezTo>
                <a:cubicBezTo>
                  <a:pt x="166" y="152"/>
                  <a:pt x="166" y="152"/>
                  <a:pt x="166" y="152"/>
                </a:cubicBezTo>
                <a:cubicBezTo>
                  <a:pt x="169" y="152"/>
                  <a:pt x="171" y="149"/>
                  <a:pt x="171" y="146"/>
                </a:cubicBezTo>
                <a:cubicBezTo>
                  <a:pt x="171" y="5"/>
                  <a:pt x="171" y="5"/>
                  <a:pt x="171" y="5"/>
                </a:cubicBezTo>
                <a:cubicBezTo>
                  <a:pt x="171" y="2"/>
                  <a:pt x="169" y="0"/>
                  <a:pt x="166" y="0"/>
                </a:cubicBezTo>
                <a:close/>
                <a:moveTo>
                  <a:pt x="110" y="26"/>
                </a:moveTo>
                <a:cubicBezTo>
                  <a:pt x="106" y="26"/>
                  <a:pt x="103" y="23"/>
                  <a:pt x="103" y="19"/>
                </a:cubicBezTo>
                <a:cubicBezTo>
                  <a:pt x="103" y="15"/>
                  <a:pt x="106" y="12"/>
                  <a:pt x="110" y="12"/>
                </a:cubicBezTo>
                <a:cubicBezTo>
                  <a:pt x="114" y="12"/>
                  <a:pt x="118" y="15"/>
                  <a:pt x="118" y="19"/>
                </a:cubicBezTo>
                <a:cubicBezTo>
                  <a:pt x="118" y="23"/>
                  <a:pt x="114" y="26"/>
                  <a:pt x="110" y="26"/>
                </a:cubicBezTo>
                <a:close/>
                <a:moveTo>
                  <a:pt x="132" y="26"/>
                </a:moveTo>
                <a:cubicBezTo>
                  <a:pt x="128" y="26"/>
                  <a:pt x="124" y="23"/>
                  <a:pt x="124" y="19"/>
                </a:cubicBezTo>
                <a:cubicBezTo>
                  <a:pt x="124" y="15"/>
                  <a:pt x="128" y="12"/>
                  <a:pt x="132" y="12"/>
                </a:cubicBezTo>
                <a:cubicBezTo>
                  <a:pt x="136" y="12"/>
                  <a:pt x="139" y="15"/>
                  <a:pt x="139" y="19"/>
                </a:cubicBezTo>
                <a:cubicBezTo>
                  <a:pt x="139" y="23"/>
                  <a:pt x="136" y="26"/>
                  <a:pt x="132" y="26"/>
                </a:cubicBezTo>
                <a:close/>
                <a:moveTo>
                  <a:pt x="153" y="26"/>
                </a:moveTo>
                <a:cubicBezTo>
                  <a:pt x="149" y="26"/>
                  <a:pt x="146" y="23"/>
                  <a:pt x="146" y="19"/>
                </a:cubicBezTo>
                <a:cubicBezTo>
                  <a:pt x="146" y="15"/>
                  <a:pt x="149" y="12"/>
                  <a:pt x="153" y="12"/>
                </a:cubicBezTo>
                <a:cubicBezTo>
                  <a:pt x="157" y="12"/>
                  <a:pt x="160" y="15"/>
                  <a:pt x="160" y="19"/>
                </a:cubicBezTo>
                <a:cubicBezTo>
                  <a:pt x="160" y="23"/>
                  <a:pt x="157" y="26"/>
                  <a:pt x="153" y="26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" name="Freeform 61">
            <a:extLst>
              <a:ext uri="{FF2B5EF4-FFF2-40B4-BE49-F238E27FC236}">
                <a16:creationId xmlns:a16="http://schemas.microsoft.com/office/drawing/2014/main" id="{8CE0AB2E-B0F3-41F8-A9E6-4037B2072F2C}"/>
              </a:ext>
            </a:extLst>
          </p:cNvPr>
          <p:cNvSpPr>
            <a:spLocks/>
          </p:cNvSpPr>
          <p:nvPr/>
        </p:nvSpPr>
        <p:spPr bwMode="auto">
          <a:xfrm>
            <a:off x="6272294" y="3706035"/>
            <a:ext cx="259624" cy="330054"/>
          </a:xfrm>
          <a:custGeom>
            <a:avLst/>
            <a:gdLst>
              <a:gd name="T0" fmla="*/ 77 w 95"/>
              <a:gd name="T1" fmla="*/ 84 h 120"/>
              <a:gd name="T2" fmla="*/ 79 w 95"/>
              <a:gd name="T3" fmla="*/ 82 h 120"/>
              <a:gd name="T4" fmla="*/ 93 w 95"/>
              <a:gd name="T5" fmla="*/ 68 h 120"/>
              <a:gd name="T6" fmla="*/ 93 w 95"/>
              <a:gd name="T7" fmla="*/ 59 h 120"/>
              <a:gd name="T8" fmla="*/ 84 w 95"/>
              <a:gd name="T9" fmla="*/ 59 h 120"/>
              <a:gd name="T10" fmla="*/ 82 w 95"/>
              <a:gd name="T11" fmla="*/ 60 h 120"/>
              <a:gd name="T12" fmla="*/ 82 w 95"/>
              <a:gd name="T13" fmla="*/ 59 h 120"/>
              <a:gd name="T14" fmla="*/ 89 w 95"/>
              <a:gd name="T15" fmla="*/ 52 h 120"/>
              <a:gd name="T16" fmla="*/ 89 w 95"/>
              <a:gd name="T17" fmla="*/ 42 h 120"/>
              <a:gd name="T18" fmla="*/ 80 w 95"/>
              <a:gd name="T19" fmla="*/ 42 h 120"/>
              <a:gd name="T20" fmla="*/ 75 w 95"/>
              <a:gd name="T21" fmla="*/ 46 h 120"/>
              <a:gd name="T22" fmla="*/ 75 w 95"/>
              <a:gd name="T23" fmla="*/ 45 h 120"/>
              <a:gd name="T24" fmla="*/ 82 w 95"/>
              <a:gd name="T25" fmla="*/ 37 h 120"/>
              <a:gd name="T26" fmla="*/ 82 w 95"/>
              <a:gd name="T27" fmla="*/ 28 h 120"/>
              <a:gd name="T28" fmla="*/ 73 w 95"/>
              <a:gd name="T29" fmla="*/ 28 h 120"/>
              <a:gd name="T30" fmla="*/ 67 w 95"/>
              <a:gd name="T31" fmla="*/ 34 h 120"/>
              <a:gd name="T32" fmla="*/ 66 w 95"/>
              <a:gd name="T33" fmla="*/ 33 h 120"/>
              <a:gd name="T34" fmla="*/ 87 w 95"/>
              <a:gd name="T35" fmla="*/ 12 h 120"/>
              <a:gd name="T36" fmla="*/ 87 w 95"/>
              <a:gd name="T37" fmla="*/ 3 h 120"/>
              <a:gd name="T38" fmla="*/ 78 w 95"/>
              <a:gd name="T39" fmla="*/ 3 h 120"/>
              <a:gd name="T40" fmla="*/ 44 w 95"/>
              <a:gd name="T41" fmla="*/ 36 h 120"/>
              <a:gd name="T42" fmla="*/ 22 w 95"/>
              <a:gd name="T43" fmla="*/ 32 h 120"/>
              <a:gd name="T44" fmla="*/ 5 w 95"/>
              <a:gd name="T45" fmla="*/ 25 h 120"/>
              <a:gd name="T46" fmla="*/ 2 w 95"/>
              <a:gd name="T47" fmla="*/ 33 h 120"/>
              <a:gd name="T48" fmla="*/ 14 w 95"/>
              <a:gd name="T49" fmla="*/ 51 h 120"/>
              <a:gd name="T50" fmla="*/ 17 w 95"/>
              <a:gd name="T51" fmla="*/ 74 h 120"/>
              <a:gd name="T52" fmla="*/ 1 w 95"/>
              <a:gd name="T53" fmla="*/ 89 h 120"/>
              <a:gd name="T54" fmla="*/ 32 w 95"/>
              <a:gd name="T55" fmla="*/ 120 h 120"/>
              <a:gd name="T56" fmla="*/ 49 w 95"/>
              <a:gd name="T57" fmla="*/ 103 h 120"/>
              <a:gd name="T58" fmla="*/ 65 w 95"/>
              <a:gd name="T59" fmla="*/ 95 h 120"/>
              <a:gd name="T60" fmla="*/ 77 w 95"/>
              <a:gd name="T61" fmla="*/ 84 h 1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95" h="120">
                <a:moveTo>
                  <a:pt x="77" y="84"/>
                </a:moveTo>
                <a:cubicBezTo>
                  <a:pt x="78" y="83"/>
                  <a:pt x="78" y="83"/>
                  <a:pt x="79" y="82"/>
                </a:cubicBezTo>
                <a:cubicBezTo>
                  <a:pt x="93" y="68"/>
                  <a:pt x="93" y="68"/>
                  <a:pt x="93" y="68"/>
                </a:cubicBezTo>
                <a:cubicBezTo>
                  <a:pt x="95" y="66"/>
                  <a:pt x="95" y="62"/>
                  <a:pt x="93" y="59"/>
                </a:cubicBezTo>
                <a:cubicBezTo>
                  <a:pt x="90" y="56"/>
                  <a:pt x="86" y="56"/>
                  <a:pt x="84" y="59"/>
                </a:cubicBezTo>
                <a:cubicBezTo>
                  <a:pt x="82" y="60"/>
                  <a:pt x="82" y="60"/>
                  <a:pt x="82" y="60"/>
                </a:cubicBezTo>
                <a:cubicBezTo>
                  <a:pt x="82" y="60"/>
                  <a:pt x="82" y="59"/>
                  <a:pt x="82" y="59"/>
                </a:cubicBezTo>
                <a:cubicBezTo>
                  <a:pt x="89" y="52"/>
                  <a:pt x="89" y="52"/>
                  <a:pt x="89" y="52"/>
                </a:cubicBezTo>
                <a:cubicBezTo>
                  <a:pt x="91" y="49"/>
                  <a:pt x="91" y="45"/>
                  <a:pt x="89" y="42"/>
                </a:cubicBezTo>
                <a:cubicBezTo>
                  <a:pt x="86" y="40"/>
                  <a:pt x="82" y="40"/>
                  <a:pt x="80" y="42"/>
                </a:cubicBezTo>
                <a:cubicBezTo>
                  <a:pt x="75" y="46"/>
                  <a:pt x="75" y="46"/>
                  <a:pt x="75" y="46"/>
                </a:cubicBezTo>
                <a:cubicBezTo>
                  <a:pt x="75" y="46"/>
                  <a:pt x="75" y="45"/>
                  <a:pt x="75" y="45"/>
                </a:cubicBezTo>
                <a:cubicBezTo>
                  <a:pt x="82" y="37"/>
                  <a:pt x="82" y="37"/>
                  <a:pt x="82" y="37"/>
                </a:cubicBezTo>
                <a:cubicBezTo>
                  <a:pt x="85" y="35"/>
                  <a:pt x="85" y="30"/>
                  <a:pt x="82" y="28"/>
                </a:cubicBezTo>
                <a:cubicBezTo>
                  <a:pt x="80" y="25"/>
                  <a:pt x="76" y="25"/>
                  <a:pt x="73" y="28"/>
                </a:cubicBezTo>
                <a:cubicBezTo>
                  <a:pt x="67" y="34"/>
                  <a:pt x="67" y="34"/>
                  <a:pt x="67" y="34"/>
                </a:cubicBezTo>
                <a:cubicBezTo>
                  <a:pt x="67" y="34"/>
                  <a:pt x="66" y="33"/>
                  <a:pt x="66" y="33"/>
                </a:cubicBezTo>
                <a:cubicBezTo>
                  <a:pt x="87" y="12"/>
                  <a:pt x="87" y="12"/>
                  <a:pt x="87" y="12"/>
                </a:cubicBezTo>
                <a:cubicBezTo>
                  <a:pt x="89" y="9"/>
                  <a:pt x="89" y="5"/>
                  <a:pt x="87" y="3"/>
                </a:cubicBezTo>
                <a:cubicBezTo>
                  <a:pt x="84" y="0"/>
                  <a:pt x="80" y="0"/>
                  <a:pt x="78" y="3"/>
                </a:cubicBezTo>
                <a:cubicBezTo>
                  <a:pt x="44" y="36"/>
                  <a:pt x="44" y="36"/>
                  <a:pt x="44" y="36"/>
                </a:cubicBezTo>
                <a:cubicBezTo>
                  <a:pt x="30" y="48"/>
                  <a:pt x="27" y="37"/>
                  <a:pt x="22" y="32"/>
                </a:cubicBezTo>
                <a:cubicBezTo>
                  <a:pt x="15" y="23"/>
                  <a:pt x="8" y="22"/>
                  <a:pt x="5" y="25"/>
                </a:cubicBezTo>
                <a:cubicBezTo>
                  <a:pt x="4" y="25"/>
                  <a:pt x="0" y="31"/>
                  <a:pt x="2" y="33"/>
                </a:cubicBezTo>
                <a:cubicBezTo>
                  <a:pt x="4" y="34"/>
                  <a:pt x="14" y="42"/>
                  <a:pt x="14" y="51"/>
                </a:cubicBezTo>
                <a:cubicBezTo>
                  <a:pt x="15" y="58"/>
                  <a:pt x="16" y="69"/>
                  <a:pt x="17" y="74"/>
                </a:cubicBezTo>
                <a:cubicBezTo>
                  <a:pt x="1" y="89"/>
                  <a:pt x="1" y="89"/>
                  <a:pt x="1" y="89"/>
                </a:cubicBezTo>
                <a:cubicBezTo>
                  <a:pt x="32" y="120"/>
                  <a:pt x="32" y="120"/>
                  <a:pt x="32" y="120"/>
                </a:cubicBezTo>
                <a:cubicBezTo>
                  <a:pt x="49" y="103"/>
                  <a:pt x="49" y="103"/>
                  <a:pt x="49" y="103"/>
                </a:cubicBezTo>
                <a:cubicBezTo>
                  <a:pt x="55" y="102"/>
                  <a:pt x="61" y="99"/>
                  <a:pt x="65" y="95"/>
                </a:cubicBezTo>
                <a:cubicBezTo>
                  <a:pt x="69" y="92"/>
                  <a:pt x="73" y="88"/>
                  <a:pt x="77" y="84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" name="Freeform 62">
            <a:extLst>
              <a:ext uri="{FF2B5EF4-FFF2-40B4-BE49-F238E27FC236}">
                <a16:creationId xmlns:a16="http://schemas.microsoft.com/office/drawing/2014/main" id="{501AB568-BD64-4392-94BC-B79B2E0251D8}"/>
              </a:ext>
            </a:extLst>
          </p:cNvPr>
          <p:cNvSpPr>
            <a:spLocks/>
          </p:cNvSpPr>
          <p:nvPr/>
        </p:nvSpPr>
        <p:spPr bwMode="auto">
          <a:xfrm>
            <a:off x="6455964" y="3671510"/>
            <a:ext cx="95287" cy="95287"/>
          </a:xfrm>
          <a:custGeom>
            <a:avLst/>
            <a:gdLst>
              <a:gd name="T0" fmla="*/ 0 w 35"/>
              <a:gd name="T1" fmla="*/ 19 h 35"/>
              <a:gd name="T2" fmla="*/ 4 w 35"/>
              <a:gd name="T3" fmla="*/ 14 h 35"/>
              <a:gd name="T4" fmla="*/ 7 w 35"/>
              <a:gd name="T5" fmla="*/ 9 h 35"/>
              <a:gd name="T6" fmla="*/ 26 w 35"/>
              <a:gd name="T7" fmla="*/ 9 h 35"/>
              <a:gd name="T8" fmla="*/ 26 w 35"/>
              <a:gd name="T9" fmla="*/ 28 h 35"/>
              <a:gd name="T10" fmla="*/ 22 w 35"/>
              <a:gd name="T11" fmla="*/ 30 h 35"/>
              <a:gd name="T12" fmla="*/ 17 w 35"/>
              <a:gd name="T13" fmla="*/ 35 h 35"/>
              <a:gd name="T14" fmla="*/ 28 w 35"/>
              <a:gd name="T15" fmla="*/ 31 h 35"/>
              <a:gd name="T16" fmla="*/ 28 w 35"/>
              <a:gd name="T17" fmla="*/ 7 h 35"/>
              <a:gd name="T18" fmla="*/ 5 w 35"/>
              <a:gd name="T19" fmla="*/ 7 h 35"/>
              <a:gd name="T20" fmla="*/ 0 w 35"/>
              <a:gd name="T21" fmla="*/ 19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5" h="35">
                <a:moveTo>
                  <a:pt x="0" y="19"/>
                </a:moveTo>
                <a:cubicBezTo>
                  <a:pt x="4" y="14"/>
                  <a:pt x="4" y="14"/>
                  <a:pt x="4" y="14"/>
                </a:cubicBezTo>
                <a:cubicBezTo>
                  <a:pt x="5" y="12"/>
                  <a:pt x="6" y="11"/>
                  <a:pt x="7" y="9"/>
                </a:cubicBezTo>
                <a:cubicBezTo>
                  <a:pt x="12" y="4"/>
                  <a:pt x="21" y="4"/>
                  <a:pt x="26" y="9"/>
                </a:cubicBezTo>
                <a:cubicBezTo>
                  <a:pt x="31" y="14"/>
                  <a:pt x="31" y="23"/>
                  <a:pt x="26" y="28"/>
                </a:cubicBezTo>
                <a:cubicBezTo>
                  <a:pt x="25" y="29"/>
                  <a:pt x="24" y="29"/>
                  <a:pt x="22" y="30"/>
                </a:cubicBezTo>
                <a:cubicBezTo>
                  <a:pt x="17" y="35"/>
                  <a:pt x="17" y="35"/>
                  <a:pt x="17" y="35"/>
                </a:cubicBezTo>
                <a:cubicBezTo>
                  <a:pt x="21" y="35"/>
                  <a:pt x="25" y="34"/>
                  <a:pt x="28" y="31"/>
                </a:cubicBezTo>
                <a:cubicBezTo>
                  <a:pt x="35" y="24"/>
                  <a:pt x="35" y="13"/>
                  <a:pt x="28" y="7"/>
                </a:cubicBezTo>
                <a:cubicBezTo>
                  <a:pt x="22" y="0"/>
                  <a:pt x="11" y="0"/>
                  <a:pt x="5" y="7"/>
                </a:cubicBezTo>
                <a:cubicBezTo>
                  <a:pt x="1" y="10"/>
                  <a:pt x="0" y="14"/>
                  <a:pt x="0" y="19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1" name="图片 100">
            <a:extLst>
              <a:ext uri="{FF2B5EF4-FFF2-40B4-BE49-F238E27FC236}">
                <a16:creationId xmlns:a16="http://schemas.microsoft.com/office/drawing/2014/main" id="{971532BB-C34C-4A6A-8174-ED09C0177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906" b="98703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757" y="3088238"/>
            <a:ext cx="4876800" cy="3230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66268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1657</TotalTime>
  <Words>149</Words>
  <Application>Microsoft Office PowerPoint</Application>
  <PresentationFormat>宽屏</PresentationFormat>
  <Paragraphs>17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2" baseType="lpstr">
      <vt:lpstr>等线</vt:lpstr>
      <vt:lpstr>等线 Light</vt:lpstr>
      <vt:lpstr>思源黑体 CN Normal</vt:lpstr>
      <vt:lpstr>微软雅黑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 Notag</dc:creator>
  <cp:lastModifiedBy>Administrator</cp:lastModifiedBy>
  <cp:revision>92</cp:revision>
  <dcterms:created xsi:type="dcterms:W3CDTF">2018-08-23T10:08:30Z</dcterms:created>
  <dcterms:modified xsi:type="dcterms:W3CDTF">2018-11-26T03:04:11Z</dcterms:modified>
</cp:coreProperties>
</file>