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81" r:id="rId2"/>
    <p:sldId id="262" r:id="rId3"/>
    <p:sldId id="266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6E95"/>
    <a:srgbClr val="55BAD9"/>
    <a:srgbClr val="843838"/>
    <a:srgbClr val="D96565"/>
    <a:srgbClr val="E6A4A4"/>
    <a:srgbClr val="5792A9"/>
    <a:srgbClr val="475670"/>
    <a:srgbClr val="3E3E5F"/>
    <a:srgbClr val="815A59"/>
    <a:srgbClr val="3D49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565" autoAdjust="0"/>
  </p:normalViewPr>
  <p:slideViewPr>
    <p:cSldViewPr snapToGrid="0" showGuides="1">
      <p:cViewPr>
        <p:scale>
          <a:sx n="100" d="100"/>
          <a:sy n="100" d="100"/>
        </p:scale>
        <p:origin x="234" y="210"/>
      </p:cViewPr>
      <p:guideLst>
        <p:guide orient="horz" pos="2160"/>
        <p:guide pos="381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ADAD8-A299-4F81-9681-841D3765C802}" type="datetimeFigureOut">
              <a:rPr lang="zh-CN" altLang="en-US" smtClean="0"/>
              <a:t>2018/11/26/Mon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2756F-AF8A-4DAA-AA38-9DF4740DEA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6816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C920E0-9C34-4283-B8EA-3F9565A177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9701C47-7CBA-4512-AAD9-5FD3ADC4B8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5F75EEF-DDE2-40D6-953F-27EDC78E3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2018/11/26/Mon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A297AF4-8355-4F26-B668-DE1BEFA0B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24D8B2C-E155-4D17-ADB9-74D48474A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7995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C194C85-B3F3-40E4-A561-D827E54F5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EE8FDC9-5CE6-4618-A9DB-FF7D3D7F55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22096D6-71C3-4DC9-9E97-43D3EA44F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2018/11/26/Mon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84DABD6-F6C6-4754-9337-9ECB7AB2D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6E43781-8398-4ED5-849B-1BE59C6AA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3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6282175-AF37-4DDC-BD92-CC40B35312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C8B7583-185C-472C-93B4-8AF3A04BE2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9FC4549-3C1E-478D-9079-C3CE58398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2018/11/26/Mon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487D6E0-126C-47F2-9AEB-FEE1B3918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1A31D2E-67BB-43C2-9B90-B733102C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525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F0D1DB-6051-4845-9D11-5CB3A605E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A7EA347-C6AA-4C89-9452-3DFE3F9FD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C33C57A-1A6D-4BB4-AA82-23149EC08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2018/11/26/Mon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577F9B3-925D-4068-B044-A2D64DE9F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BB27EA1-FD1A-4FD7-B7AC-EBE02773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0950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DC431A-1B76-4CCF-A6F6-01572379F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D0B269F-47F3-4B10-8F9F-F61208EA93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A764BD8-A821-443B-A902-06E054F00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2018/11/26/Mon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9B7A2C-601A-45F5-AA2C-32387E07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0505BD0-F073-4757-B44C-61D27EE87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5480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233DDF-BE99-4A25-ADA8-F4A63B939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3A09F5-91E6-4050-80F4-7D8C365724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9D9E8CF-561C-4D81-B8D8-FC0C0F1267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6A2F55A-C150-41A2-B5B9-C85F222EC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2018/11/26/Mon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F8FEE5B-92DA-4CC7-BBE4-A9A718E81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E4F9AAE-387B-4C87-B5F7-90FC379FD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3931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FA61018-9C3C-44F5-AA42-36C7A17DB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17C6EB7-3B7C-48CD-B0FF-71EC29E08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9E5418D-64FF-47DC-BBE1-3319FB252E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04D7378-4CB1-47DD-BF34-D0B391683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9EDD54C-E857-40C2-B99E-819A006028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8CA238C-A1DD-487B-8D42-EFE3DAE54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2018/11/26/Mon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86FED72-2A99-45AE-9935-564B75674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5485435-314B-4491-A881-3E82B9407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0814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F1B776-9C23-46E0-8395-494F1D457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E4DEDE8-5E00-42E0-897C-EBF6AD685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2018/11/26/Mon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EB5402E-B247-4626-AF26-031A16289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150A918-98DE-41EE-92A3-E780602A3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1973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2302CB8-95AF-4B32-A7AE-2D6B42776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2018/11/26/Mon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4F130D2-C692-4E1E-99E2-A59443B6D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0325C49-6657-41EA-8089-C59F42306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9784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BD6DE1-0601-4EC4-80B9-B31AC1575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5174457-6AE9-4EF8-863D-0559488C1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238A40F-94F0-4AF9-A906-4BAF73CCD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384869E-E5FB-4BC6-A757-082A33593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2018/11/26/Mon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E6E7024-4505-428F-8F4F-FDED01E39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F2F56E1-2890-4A70-870C-1E3EE6223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345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922F6C-578F-4C30-A421-000D2BAA6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B086663-4725-4AD0-9305-A19D9C09F3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68B0BEB-7742-4E42-BF5A-B8B319135B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278BBA8-C44E-4793-9E03-91B916ABE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2018/11/26/Mon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2BCB610-0628-4A99-AB48-5D93E0FC9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823B773-8D42-4E68-913E-1084F33FF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184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550187A-A967-4731-B2E6-8A5B8B4BD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9ACCE1F-6D61-4AD1-AD58-E179502CF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B83E56F-76B6-4F5C-9B86-60B1E033AD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BBC31-D3E4-443C-8A9F-52A183C90DBE}" type="datetimeFigureOut">
              <a:rPr lang="zh-CN" altLang="en-US" smtClean="0"/>
              <a:t>2018/11/26/Mon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B551167-47E9-4191-8B35-F18538FC3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4E95A29-9905-46B2-B873-5A178AD172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8645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4000"/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>
            <a:extLst>
              <a:ext uri="{FF2B5EF4-FFF2-40B4-BE49-F238E27FC236}">
                <a16:creationId xmlns:a16="http://schemas.microsoft.com/office/drawing/2014/main" id="{4E154123-DEBA-47B9-9722-AD3161CFD623}"/>
              </a:ext>
            </a:extLst>
          </p:cNvPr>
          <p:cNvSpPr/>
          <p:nvPr/>
        </p:nvSpPr>
        <p:spPr>
          <a:xfrm>
            <a:off x="1646382" y="2714518"/>
            <a:ext cx="8899236" cy="112874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69000">
                <a:schemeClr val="bg1">
                  <a:alpha val="91000"/>
                </a:schemeClr>
              </a:gs>
              <a:gs pos="27000">
                <a:schemeClr val="bg1">
                  <a:alpha val="88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E5193BB7-1C61-488D-BD42-2894373D0663}"/>
              </a:ext>
            </a:extLst>
          </p:cNvPr>
          <p:cNvSpPr txBox="1"/>
          <p:nvPr/>
        </p:nvSpPr>
        <p:spPr>
          <a:xfrm>
            <a:off x="5071430" y="3233905"/>
            <a:ext cx="4861760" cy="58477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辅助对齐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-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文字框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B2603DE-E4D6-452E-B1E9-F732BA442742}"/>
              </a:ext>
            </a:extLst>
          </p:cNvPr>
          <p:cNvSpPr/>
          <p:nvPr/>
        </p:nvSpPr>
        <p:spPr>
          <a:xfrm>
            <a:off x="5061903" y="2714518"/>
            <a:ext cx="2068195" cy="506164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设计篇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-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排版细节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4E96C171-EEBE-4E8F-BABA-0E1C16B8C1A4}"/>
              </a:ext>
            </a:extLst>
          </p:cNvPr>
          <p:cNvCxnSpPr>
            <a:cxnSpLocks/>
          </p:cNvCxnSpPr>
          <p:nvPr/>
        </p:nvCxnSpPr>
        <p:spPr>
          <a:xfrm>
            <a:off x="5061904" y="2826210"/>
            <a:ext cx="0" cy="956032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lgDash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2351D4B2-AE9A-4AD5-9A83-7870F4DAF8E1}"/>
              </a:ext>
            </a:extLst>
          </p:cNvPr>
          <p:cNvCxnSpPr>
            <a:cxnSpLocks/>
          </p:cNvCxnSpPr>
          <p:nvPr/>
        </p:nvCxnSpPr>
        <p:spPr>
          <a:xfrm>
            <a:off x="5061904" y="3216321"/>
            <a:ext cx="354473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lgDash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组合 4">
            <a:extLst>
              <a:ext uri="{FF2B5EF4-FFF2-40B4-BE49-F238E27FC236}">
                <a16:creationId xmlns:a16="http://schemas.microsoft.com/office/drawing/2014/main" id="{103120A2-336D-4937-9BA5-48ADA509B658}"/>
              </a:ext>
            </a:extLst>
          </p:cNvPr>
          <p:cNvGrpSpPr/>
          <p:nvPr/>
        </p:nvGrpSpPr>
        <p:grpSpPr>
          <a:xfrm>
            <a:off x="4177417" y="2920770"/>
            <a:ext cx="718484" cy="754137"/>
            <a:chOff x="10067925" y="2255837"/>
            <a:chExt cx="515938" cy="584200"/>
          </a:xfrm>
          <a:solidFill>
            <a:schemeClr val="bg1">
              <a:lumMod val="50000"/>
            </a:schemeClr>
          </a:solidFill>
        </p:grpSpPr>
        <p:sp>
          <p:nvSpPr>
            <p:cNvPr id="8" name="Freeform 78">
              <a:extLst>
                <a:ext uri="{FF2B5EF4-FFF2-40B4-BE49-F238E27FC236}">
                  <a16:creationId xmlns:a16="http://schemas.microsoft.com/office/drawing/2014/main" id="{A22BE3D2-10B3-4B22-A4BD-E600C3DD3B7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309225" y="2255837"/>
              <a:ext cx="274638" cy="584200"/>
            </a:xfrm>
            <a:custGeom>
              <a:avLst/>
              <a:gdLst>
                <a:gd name="T0" fmla="*/ 5 w 147"/>
                <a:gd name="T1" fmla="*/ 96 h 314"/>
                <a:gd name="T2" fmla="*/ 5 w 147"/>
                <a:gd name="T3" fmla="*/ 25 h 314"/>
                <a:gd name="T4" fmla="*/ 142 w 147"/>
                <a:gd name="T5" fmla="*/ 25 h 314"/>
                <a:gd name="T6" fmla="*/ 142 w 147"/>
                <a:gd name="T7" fmla="*/ 190 h 314"/>
                <a:gd name="T8" fmla="*/ 5 w 147"/>
                <a:gd name="T9" fmla="*/ 190 h 314"/>
                <a:gd name="T10" fmla="*/ 5 w 147"/>
                <a:gd name="T11" fmla="*/ 128 h 314"/>
                <a:gd name="T12" fmla="*/ 0 w 147"/>
                <a:gd name="T13" fmla="*/ 126 h 314"/>
                <a:gd name="T14" fmla="*/ 0 w 147"/>
                <a:gd name="T15" fmla="*/ 196 h 314"/>
                <a:gd name="T16" fmla="*/ 22 w 147"/>
                <a:gd name="T17" fmla="*/ 196 h 314"/>
                <a:gd name="T18" fmla="*/ 21 w 147"/>
                <a:gd name="T19" fmla="*/ 201 h 314"/>
                <a:gd name="T20" fmla="*/ 11 w 147"/>
                <a:gd name="T21" fmla="*/ 201 h 314"/>
                <a:gd name="T22" fmla="*/ 11 w 147"/>
                <a:gd name="T23" fmla="*/ 213 h 314"/>
                <a:gd name="T24" fmla="*/ 20 w 147"/>
                <a:gd name="T25" fmla="*/ 213 h 314"/>
                <a:gd name="T26" fmla="*/ 5 w 147"/>
                <a:gd name="T27" fmla="*/ 312 h 314"/>
                <a:gd name="T28" fmla="*/ 17 w 147"/>
                <a:gd name="T29" fmla="*/ 314 h 314"/>
                <a:gd name="T30" fmla="*/ 32 w 147"/>
                <a:gd name="T31" fmla="*/ 213 h 314"/>
                <a:gd name="T32" fmla="*/ 67 w 147"/>
                <a:gd name="T33" fmla="*/ 213 h 314"/>
                <a:gd name="T34" fmla="*/ 67 w 147"/>
                <a:gd name="T35" fmla="*/ 223 h 314"/>
                <a:gd name="T36" fmla="*/ 79 w 147"/>
                <a:gd name="T37" fmla="*/ 223 h 314"/>
                <a:gd name="T38" fmla="*/ 79 w 147"/>
                <a:gd name="T39" fmla="*/ 213 h 314"/>
                <a:gd name="T40" fmla="*/ 114 w 147"/>
                <a:gd name="T41" fmla="*/ 213 h 314"/>
                <a:gd name="T42" fmla="*/ 129 w 147"/>
                <a:gd name="T43" fmla="*/ 314 h 314"/>
                <a:gd name="T44" fmla="*/ 141 w 147"/>
                <a:gd name="T45" fmla="*/ 312 h 314"/>
                <a:gd name="T46" fmla="*/ 126 w 147"/>
                <a:gd name="T47" fmla="*/ 213 h 314"/>
                <a:gd name="T48" fmla="*/ 135 w 147"/>
                <a:gd name="T49" fmla="*/ 213 h 314"/>
                <a:gd name="T50" fmla="*/ 135 w 147"/>
                <a:gd name="T51" fmla="*/ 201 h 314"/>
                <a:gd name="T52" fmla="*/ 125 w 147"/>
                <a:gd name="T53" fmla="*/ 201 h 314"/>
                <a:gd name="T54" fmla="*/ 124 w 147"/>
                <a:gd name="T55" fmla="*/ 196 h 314"/>
                <a:gd name="T56" fmla="*/ 147 w 147"/>
                <a:gd name="T57" fmla="*/ 196 h 314"/>
                <a:gd name="T58" fmla="*/ 147 w 147"/>
                <a:gd name="T59" fmla="*/ 193 h 314"/>
                <a:gd name="T60" fmla="*/ 147 w 147"/>
                <a:gd name="T61" fmla="*/ 19 h 314"/>
                <a:gd name="T62" fmla="*/ 79 w 147"/>
                <a:gd name="T63" fmla="*/ 19 h 314"/>
                <a:gd name="T64" fmla="*/ 79 w 147"/>
                <a:gd name="T65" fmla="*/ 0 h 314"/>
                <a:gd name="T66" fmla="*/ 67 w 147"/>
                <a:gd name="T67" fmla="*/ 0 h 314"/>
                <a:gd name="T68" fmla="*/ 67 w 147"/>
                <a:gd name="T69" fmla="*/ 19 h 314"/>
                <a:gd name="T70" fmla="*/ 0 w 147"/>
                <a:gd name="T71" fmla="*/ 19 h 314"/>
                <a:gd name="T72" fmla="*/ 0 w 147"/>
                <a:gd name="T73" fmla="*/ 92 h 314"/>
                <a:gd name="T74" fmla="*/ 5 w 147"/>
                <a:gd name="T75" fmla="*/ 96 h 314"/>
                <a:gd name="T76" fmla="*/ 34 w 147"/>
                <a:gd name="T77" fmla="*/ 201 h 314"/>
                <a:gd name="T78" fmla="*/ 34 w 147"/>
                <a:gd name="T79" fmla="*/ 196 h 314"/>
                <a:gd name="T80" fmla="*/ 67 w 147"/>
                <a:gd name="T81" fmla="*/ 196 h 314"/>
                <a:gd name="T82" fmla="*/ 67 w 147"/>
                <a:gd name="T83" fmla="*/ 201 h 314"/>
                <a:gd name="T84" fmla="*/ 34 w 147"/>
                <a:gd name="T85" fmla="*/ 201 h 314"/>
                <a:gd name="T86" fmla="*/ 113 w 147"/>
                <a:gd name="T87" fmla="*/ 201 h 314"/>
                <a:gd name="T88" fmla="*/ 79 w 147"/>
                <a:gd name="T89" fmla="*/ 201 h 314"/>
                <a:gd name="T90" fmla="*/ 79 w 147"/>
                <a:gd name="T91" fmla="*/ 196 h 314"/>
                <a:gd name="T92" fmla="*/ 112 w 147"/>
                <a:gd name="T93" fmla="*/ 196 h 314"/>
                <a:gd name="T94" fmla="*/ 113 w 147"/>
                <a:gd name="T95" fmla="*/ 201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47" h="314">
                  <a:moveTo>
                    <a:pt x="5" y="96"/>
                  </a:moveTo>
                  <a:cubicBezTo>
                    <a:pt x="5" y="25"/>
                    <a:pt x="5" y="25"/>
                    <a:pt x="5" y="25"/>
                  </a:cubicBezTo>
                  <a:cubicBezTo>
                    <a:pt x="142" y="25"/>
                    <a:pt x="142" y="25"/>
                    <a:pt x="142" y="25"/>
                  </a:cubicBezTo>
                  <a:cubicBezTo>
                    <a:pt x="142" y="190"/>
                    <a:pt x="142" y="190"/>
                    <a:pt x="142" y="190"/>
                  </a:cubicBezTo>
                  <a:cubicBezTo>
                    <a:pt x="5" y="190"/>
                    <a:pt x="5" y="190"/>
                    <a:pt x="5" y="190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4" y="128"/>
                    <a:pt x="2" y="127"/>
                    <a:pt x="0" y="126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22" y="196"/>
                    <a:pt x="22" y="196"/>
                    <a:pt x="22" y="196"/>
                  </a:cubicBezTo>
                  <a:cubicBezTo>
                    <a:pt x="21" y="201"/>
                    <a:pt x="21" y="201"/>
                    <a:pt x="21" y="201"/>
                  </a:cubicBezTo>
                  <a:cubicBezTo>
                    <a:pt x="11" y="201"/>
                    <a:pt x="11" y="201"/>
                    <a:pt x="11" y="201"/>
                  </a:cubicBezTo>
                  <a:cubicBezTo>
                    <a:pt x="11" y="213"/>
                    <a:pt x="11" y="213"/>
                    <a:pt x="11" y="213"/>
                  </a:cubicBezTo>
                  <a:cubicBezTo>
                    <a:pt x="20" y="213"/>
                    <a:pt x="20" y="213"/>
                    <a:pt x="20" y="213"/>
                  </a:cubicBezTo>
                  <a:cubicBezTo>
                    <a:pt x="5" y="312"/>
                    <a:pt x="5" y="312"/>
                    <a:pt x="5" y="312"/>
                  </a:cubicBezTo>
                  <a:cubicBezTo>
                    <a:pt x="17" y="314"/>
                    <a:pt x="17" y="314"/>
                    <a:pt x="17" y="314"/>
                  </a:cubicBezTo>
                  <a:cubicBezTo>
                    <a:pt x="32" y="213"/>
                    <a:pt x="32" y="213"/>
                    <a:pt x="32" y="213"/>
                  </a:cubicBezTo>
                  <a:cubicBezTo>
                    <a:pt x="67" y="213"/>
                    <a:pt x="67" y="213"/>
                    <a:pt x="67" y="213"/>
                  </a:cubicBezTo>
                  <a:cubicBezTo>
                    <a:pt x="67" y="223"/>
                    <a:pt x="67" y="223"/>
                    <a:pt x="67" y="223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13"/>
                    <a:pt x="79" y="213"/>
                    <a:pt x="79" y="213"/>
                  </a:cubicBezTo>
                  <a:cubicBezTo>
                    <a:pt x="114" y="213"/>
                    <a:pt x="114" y="213"/>
                    <a:pt x="114" y="213"/>
                  </a:cubicBezTo>
                  <a:cubicBezTo>
                    <a:pt x="129" y="314"/>
                    <a:pt x="129" y="314"/>
                    <a:pt x="129" y="314"/>
                  </a:cubicBezTo>
                  <a:cubicBezTo>
                    <a:pt x="141" y="312"/>
                    <a:pt x="141" y="312"/>
                    <a:pt x="141" y="312"/>
                  </a:cubicBezTo>
                  <a:cubicBezTo>
                    <a:pt x="126" y="213"/>
                    <a:pt x="126" y="213"/>
                    <a:pt x="126" y="213"/>
                  </a:cubicBezTo>
                  <a:cubicBezTo>
                    <a:pt x="135" y="213"/>
                    <a:pt x="135" y="213"/>
                    <a:pt x="135" y="213"/>
                  </a:cubicBezTo>
                  <a:cubicBezTo>
                    <a:pt x="135" y="201"/>
                    <a:pt x="135" y="201"/>
                    <a:pt x="135" y="201"/>
                  </a:cubicBezTo>
                  <a:cubicBezTo>
                    <a:pt x="125" y="201"/>
                    <a:pt x="125" y="201"/>
                    <a:pt x="125" y="201"/>
                  </a:cubicBezTo>
                  <a:cubicBezTo>
                    <a:pt x="124" y="196"/>
                    <a:pt x="124" y="196"/>
                    <a:pt x="124" y="196"/>
                  </a:cubicBezTo>
                  <a:cubicBezTo>
                    <a:pt x="147" y="196"/>
                    <a:pt x="147" y="196"/>
                    <a:pt x="147" y="196"/>
                  </a:cubicBezTo>
                  <a:cubicBezTo>
                    <a:pt x="147" y="193"/>
                    <a:pt x="147" y="193"/>
                    <a:pt x="147" y="193"/>
                  </a:cubicBezTo>
                  <a:cubicBezTo>
                    <a:pt x="147" y="19"/>
                    <a:pt x="147" y="19"/>
                    <a:pt x="147" y="19"/>
                  </a:cubicBezTo>
                  <a:cubicBezTo>
                    <a:pt x="79" y="19"/>
                    <a:pt x="79" y="19"/>
                    <a:pt x="79" y="19"/>
                  </a:cubicBezTo>
                  <a:cubicBezTo>
                    <a:pt x="79" y="0"/>
                    <a:pt x="79" y="0"/>
                    <a:pt x="79" y="0"/>
                  </a:cubicBezTo>
                  <a:cubicBezTo>
                    <a:pt x="67" y="0"/>
                    <a:pt x="67" y="0"/>
                    <a:pt x="67" y="0"/>
                  </a:cubicBezTo>
                  <a:cubicBezTo>
                    <a:pt x="67" y="19"/>
                    <a:pt x="67" y="19"/>
                    <a:pt x="67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92"/>
                    <a:pt x="0" y="92"/>
                    <a:pt x="0" y="92"/>
                  </a:cubicBezTo>
                  <a:cubicBezTo>
                    <a:pt x="2" y="94"/>
                    <a:pt x="4" y="95"/>
                    <a:pt x="5" y="96"/>
                  </a:cubicBezTo>
                  <a:close/>
                  <a:moveTo>
                    <a:pt x="34" y="201"/>
                  </a:moveTo>
                  <a:cubicBezTo>
                    <a:pt x="34" y="196"/>
                    <a:pt x="34" y="196"/>
                    <a:pt x="34" y="196"/>
                  </a:cubicBezTo>
                  <a:cubicBezTo>
                    <a:pt x="67" y="196"/>
                    <a:pt x="67" y="196"/>
                    <a:pt x="67" y="196"/>
                  </a:cubicBezTo>
                  <a:cubicBezTo>
                    <a:pt x="67" y="201"/>
                    <a:pt x="67" y="201"/>
                    <a:pt x="67" y="201"/>
                  </a:cubicBezTo>
                  <a:lnTo>
                    <a:pt x="34" y="201"/>
                  </a:lnTo>
                  <a:close/>
                  <a:moveTo>
                    <a:pt x="113" y="201"/>
                  </a:moveTo>
                  <a:cubicBezTo>
                    <a:pt x="79" y="201"/>
                    <a:pt x="79" y="201"/>
                    <a:pt x="79" y="201"/>
                  </a:cubicBezTo>
                  <a:cubicBezTo>
                    <a:pt x="79" y="196"/>
                    <a:pt x="79" y="196"/>
                    <a:pt x="79" y="196"/>
                  </a:cubicBezTo>
                  <a:cubicBezTo>
                    <a:pt x="112" y="196"/>
                    <a:pt x="112" y="196"/>
                    <a:pt x="112" y="196"/>
                  </a:cubicBezTo>
                  <a:lnTo>
                    <a:pt x="113" y="2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0" name="Freeform 79">
              <a:extLst>
                <a:ext uri="{FF2B5EF4-FFF2-40B4-BE49-F238E27FC236}">
                  <a16:creationId xmlns:a16="http://schemas.microsoft.com/office/drawing/2014/main" id="{F853B1AE-C468-4F05-8D58-537DB8A2380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77488" y="2365374"/>
              <a:ext cx="171450" cy="188913"/>
            </a:xfrm>
            <a:custGeom>
              <a:avLst/>
              <a:gdLst>
                <a:gd name="T0" fmla="*/ 70 w 92"/>
                <a:gd name="T1" fmla="*/ 93 h 101"/>
                <a:gd name="T2" fmla="*/ 70 w 92"/>
                <a:gd name="T3" fmla="*/ 93 h 101"/>
                <a:gd name="T4" fmla="*/ 71 w 92"/>
                <a:gd name="T5" fmla="*/ 91 h 101"/>
                <a:gd name="T6" fmla="*/ 78 w 92"/>
                <a:gd name="T7" fmla="*/ 79 h 101"/>
                <a:gd name="T8" fmla="*/ 79 w 92"/>
                <a:gd name="T9" fmla="*/ 68 h 101"/>
                <a:gd name="T10" fmla="*/ 74 w 92"/>
                <a:gd name="T11" fmla="*/ 63 h 101"/>
                <a:gd name="T12" fmla="*/ 67 w 92"/>
                <a:gd name="T13" fmla="*/ 63 h 101"/>
                <a:gd name="T14" fmla="*/ 52 w 92"/>
                <a:gd name="T15" fmla="*/ 69 h 101"/>
                <a:gd name="T16" fmla="*/ 25 w 92"/>
                <a:gd name="T17" fmla="*/ 78 h 101"/>
                <a:gd name="T18" fmla="*/ 14 w 92"/>
                <a:gd name="T19" fmla="*/ 79 h 101"/>
                <a:gd name="T20" fmla="*/ 11 w 92"/>
                <a:gd name="T21" fmla="*/ 76 h 101"/>
                <a:gd name="T22" fmla="*/ 22 w 92"/>
                <a:gd name="T23" fmla="*/ 56 h 101"/>
                <a:gd name="T24" fmla="*/ 27 w 92"/>
                <a:gd name="T25" fmla="*/ 49 h 101"/>
                <a:gd name="T26" fmla="*/ 25 w 92"/>
                <a:gd name="T27" fmla="*/ 44 h 101"/>
                <a:gd name="T28" fmla="*/ 31 w 92"/>
                <a:gd name="T29" fmla="*/ 43 h 101"/>
                <a:gd name="T30" fmla="*/ 36 w 92"/>
                <a:gd name="T31" fmla="*/ 36 h 101"/>
                <a:gd name="T32" fmla="*/ 50 w 92"/>
                <a:gd name="T33" fmla="*/ 12 h 101"/>
                <a:gd name="T34" fmla="*/ 49 w 92"/>
                <a:gd name="T35" fmla="*/ 5 h 101"/>
                <a:gd name="T36" fmla="*/ 43 w 92"/>
                <a:gd name="T37" fmla="*/ 1 h 101"/>
                <a:gd name="T38" fmla="*/ 33 w 92"/>
                <a:gd name="T39" fmla="*/ 3 h 101"/>
                <a:gd name="T40" fmla="*/ 20 w 92"/>
                <a:gd name="T41" fmla="*/ 11 h 101"/>
                <a:gd name="T42" fmla="*/ 8 w 92"/>
                <a:gd name="T43" fmla="*/ 21 h 101"/>
                <a:gd name="T44" fmla="*/ 4 w 92"/>
                <a:gd name="T45" fmla="*/ 24 h 101"/>
                <a:gd name="T46" fmla="*/ 6 w 92"/>
                <a:gd name="T47" fmla="*/ 23 h 101"/>
                <a:gd name="T48" fmla="*/ 13 w 92"/>
                <a:gd name="T49" fmla="*/ 25 h 101"/>
                <a:gd name="T50" fmla="*/ 24 w 92"/>
                <a:gd name="T51" fmla="*/ 18 h 101"/>
                <a:gd name="T52" fmla="*/ 37 w 92"/>
                <a:gd name="T53" fmla="*/ 10 h 101"/>
                <a:gd name="T54" fmla="*/ 41 w 92"/>
                <a:gd name="T55" fmla="*/ 9 h 101"/>
                <a:gd name="T56" fmla="*/ 41 w 92"/>
                <a:gd name="T57" fmla="*/ 10 h 101"/>
                <a:gd name="T58" fmla="*/ 28 w 92"/>
                <a:gd name="T59" fmla="*/ 30 h 101"/>
                <a:gd name="T60" fmla="*/ 22 w 92"/>
                <a:gd name="T61" fmla="*/ 39 h 101"/>
                <a:gd name="T62" fmla="*/ 25 w 92"/>
                <a:gd name="T63" fmla="*/ 40 h 101"/>
                <a:gd name="T64" fmla="*/ 22 w 92"/>
                <a:gd name="T65" fmla="*/ 47 h 101"/>
                <a:gd name="T66" fmla="*/ 19 w 92"/>
                <a:gd name="T67" fmla="*/ 45 h 101"/>
                <a:gd name="T68" fmla="*/ 19 w 92"/>
                <a:gd name="T69" fmla="*/ 46 h 101"/>
                <a:gd name="T70" fmla="*/ 6 w 92"/>
                <a:gd name="T71" fmla="*/ 61 h 101"/>
                <a:gd name="T72" fmla="*/ 1 w 92"/>
                <a:gd name="T73" fmla="*/ 75 h 101"/>
                <a:gd name="T74" fmla="*/ 3 w 92"/>
                <a:gd name="T75" fmla="*/ 85 h 101"/>
                <a:gd name="T76" fmla="*/ 12 w 92"/>
                <a:gd name="T77" fmla="*/ 90 h 101"/>
                <a:gd name="T78" fmla="*/ 28 w 92"/>
                <a:gd name="T79" fmla="*/ 89 h 101"/>
                <a:gd name="T80" fmla="*/ 56 w 92"/>
                <a:gd name="T81" fmla="*/ 78 h 101"/>
                <a:gd name="T82" fmla="*/ 69 w 92"/>
                <a:gd name="T83" fmla="*/ 72 h 101"/>
                <a:gd name="T84" fmla="*/ 70 w 92"/>
                <a:gd name="T85" fmla="*/ 75 h 101"/>
                <a:gd name="T86" fmla="*/ 64 w 92"/>
                <a:gd name="T87" fmla="*/ 87 h 101"/>
                <a:gd name="T88" fmla="*/ 63 w 92"/>
                <a:gd name="T89" fmla="*/ 97 h 101"/>
                <a:gd name="T90" fmla="*/ 72 w 92"/>
                <a:gd name="T91" fmla="*/ 100 h 101"/>
                <a:gd name="T92" fmla="*/ 92 w 92"/>
                <a:gd name="T93" fmla="*/ 82 h 101"/>
                <a:gd name="T94" fmla="*/ 70 w 92"/>
                <a:gd name="T95" fmla="*/ 93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92" h="101">
                  <a:moveTo>
                    <a:pt x="70" y="93"/>
                  </a:moveTo>
                  <a:cubicBezTo>
                    <a:pt x="70" y="93"/>
                    <a:pt x="70" y="93"/>
                    <a:pt x="70" y="93"/>
                  </a:cubicBezTo>
                  <a:cubicBezTo>
                    <a:pt x="70" y="93"/>
                    <a:pt x="70" y="92"/>
                    <a:pt x="71" y="91"/>
                  </a:cubicBezTo>
                  <a:cubicBezTo>
                    <a:pt x="73" y="87"/>
                    <a:pt x="76" y="84"/>
                    <a:pt x="78" y="79"/>
                  </a:cubicBezTo>
                  <a:cubicBezTo>
                    <a:pt x="79" y="76"/>
                    <a:pt x="81" y="73"/>
                    <a:pt x="79" y="68"/>
                  </a:cubicBezTo>
                  <a:cubicBezTo>
                    <a:pt x="77" y="66"/>
                    <a:pt x="76" y="64"/>
                    <a:pt x="74" y="63"/>
                  </a:cubicBezTo>
                  <a:cubicBezTo>
                    <a:pt x="71" y="62"/>
                    <a:pt x="69" y="62"/>
                    <a:pt x="67" y="63"/>
                  </a:cubicBezTo>
                  <a:cubicBezTo>
                    <a:pt x="61" y="64"/>
                    <a:pt x="56" y="67"/>
                    <a:pt x="52" y="69"/>
                  </a:cubicBezTo>
                  <a:cubicBezTo>
                    <a:pt x="43" y="73"/>
                    <a:pt x="34" y="77"/>
                    <a:pt x="25" y="78"/>
                  </a:cubicBezTo>
                  <a:cubicBezTo>
                    <a:pt x="21" y="79"/>
                    <a:pt x="17" y="80"/>
                    <a:pt x="14" y="79"/>
                  </a:cubicBezTo>
                  <a:cubicBezTo>
                    <a:pt x="10" y="78"/>
                    <a:pt x="12" y="79"/>
                    <a:pt x="11" y="76"/>
                  </a:cubicBezTo>
                  <a:cubicBezTo>
                    <a:pt x="14" y="65"/>
                    <a:pt x="22" y="56"/>
                    <a:pt x="22" y="56"/>
                  </a:cubicBezTo>
                  <a:cubicBezTo>
                    <a:pt x="22" y="56"/>
                    <a:pt x="24" y="54"/>
                    <a:pt x="27" y="49"/>
                  </a:cubicBezTo>
                  <a:cubicBezTo>
                    <a:pt x="25" y="47"/>
                    <a:pt x="25" y="45"/>
                    <a:pt x="25" y="44"/>
                  </a:cubicBezTo>
                  <a:cubicBezTo>
                    <a:pt x="26" y="43"/>
                    <a:pt x="28" y="43"/>
                    <a:pt x="31" y="43"/>
                  </a:cubicBezTo>
                  <a:cubicBezTo>
                    <a:pt x="32" y="41"/>
                    <a:pt x="34" y="39"/>
                    <a:pt x="36" y="36"/>
                  </a:cubicBezTo>
                  <a:cubicBezTo>
                    <a:pt x="40" y="29"/>
                    <a:pt x="46" y="23"/>
                    <a:pt x="50" y="12"/>
                  </a:cubicBezTo>
                  <a:cubicBezTo>
                    <a:pt x="50" y="10"/>
                    <a:pt x="50" y="8"/>
                    <a:pt x="49" y="5"/>
                  </a:cubicBezTo>
                  <a:cubicBezTo>
                    <a:pt x="47" y="3"/>
                    <a:pt x="45" y="1"/>
                    <a:pt x="43" y="1"/>
                  </a:cubicBezTo>
                  <a:cubicBezTo>
                    <a:pt x="39" y="0"/>
                    <a:pt x="36" y="2"/>
                    <a:pt x="33" y="3"/>
                  </a:cubicBezTo>
                  <a:cubicBezTo>
                    <a:pt x="28" y="5"/>
                    <a:pt x="24" y="8"/>
                    <a:pt x="20" y="11"/>
                  </a:cubicBezTo>
                  <a:cubicBezTo>
                    <a:pt x="16" y="14"/>
                    <a:pt x="12" y="18"/>
                    <a:pt x="8" y="21"/>
                  </a:cubicBezTo>
                  <a:cubicBezTo>
                    <a:pt x="7" y="22"/>
                    <a:pt x="5" y="23"/>
                    <a:pt x="4" y="24"/>
                  </a:cubicBezTo>
                  <a:cubicBezTo>
                    <a:pt x="5" y="24"/>
                    <a:pt x="5" y="23"/>
                    <a:pt x="6" y="23"/>
                  </a:cubicBezTo>
                  <a:cubicBezTo>
                    <a:pt x="9" y="23"/>
                    <a:pt x="11" y="24"/>
                    <a:pt x="13" y="25"/>
                  </a:cubicBezTo>
                  <a:cubicBezTo>
                    <a:pt x="17" y="23"/>
                    <a:pt x="21" y="20"/>
                    <a:pt x="24" y="18"/>
                  </a:cubicBezTo>
                  <a:cubicBezTo>
                    <a:pt x="28" y="15"/>
                    <a:pt x="33" y="12"/>
                    <a:pt x="37" y="10"/>
                  </a:cubicBezTo>
                  <a:cubicBezTo>
                    <a:pt x="38" y="10"/>
                    <a:pt x="40" y="9"/>
                    <a:pt x="41" y="9"/>
                  </a:cubicBezTo>
                  <a:cubicBezTo>
                    <a:pt x="41" y="9"/>
                    <a:pt x="41" y="10"/>
                    <a:pt x="41" y="10"/>
                  </a:cubicBezTo>
                  <a:cubicBezTo>
                    <a:pt x="39" y="17"/>
                    <a:pt x="32" y="24"/>
                    <a:pt x="28" y="30"/>
                  </a:cubicBezTo>
                  <a:cubicBezTo>
                    <a:pt x="26" y="33"/>
                    <a:pt x="24" y="36"/>
                    <a:pt x="22" y="39"/>
                  </a:cubicBezTo>
                  <a:cubicBezTo>
                    <a:pt x="25" y="40"/>
                    <a:pt x="25" y="40"/>
                    <a:pt x="25" y="40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19" y="45"/>
                    <a:pt x="19" y="45"/>
                    <a:pt x="19" y="45"/>
                  </a:cubicBezTo>
                  <a:cubicBezTo>
                    <a:pt x="19" y="45"/>
                    <a:pt x="19" y="45"/>
                    <a:pt x="19" y="46"/>
                  </a:cubicBezTo>
                  <a:cubicBezTo>
                    <a:pt x="15" y="52"/>
                    <a:pt x="11" y="57"/>
                    <a:pt x="6" y="61"/>
                  </a:cubicBezTo>
                  <a:cubicBezTo>
                    <a:pt x="4" y="64"/>
                    <a:pt x="2" y="69"/>
                    <a:pt x="1" y="75"/>
                  </a:cubicBezTo>
                  <a:cubicBezTo>
                    <a:pt x="0" y="78"/>
                    <a:pt x="1" y="82"/>
                    <a:pt x="3" y="85"/>
                  </a:cubicBezTo>
                  <a:cubicBezTo>
                    <a:pt x="6" y="88"/>
                    <a:pt x="9" y="89"/>
                    <a:pt x="12" y="90"/>
                  </a:cubicBezTo>
                  <a:cubicBezTo>
                    <a:pt x="17" y="91"/>
                    <a:pt x="23" y="90"/>
                    <a:pt x="28" y="89"/>
                  </a:cubicBezTo>
                  <a:cubicBezTo>
                    <a:pt x="38" y="86"/>
                    <a:pt x="47" y="82"/>
                    <a:pt x="56" y="78"/>
                  </a:cubicBezTo>
                  <a:cubicBezTo>
                    <a:pt x="61" y="75"/>
                    <a:pt x="65" y="73"/>
                    <a:pt x="69" y="72"/>
                  </a:cubicBezTo>
                  <a:cubicBezTo>
                    <a:pt x="70" y="72"/>
                    <a:pt x="71" y="71"/>
                    <a:pt x="70" y="75"/>
                  </a:cubicBezTo>
                  <a:cubicBezTo>
                    <a:pt x="68" y="79"/>
                    <a:pt x="66" y="83"/>
                    <a:pt x="64" y="87"/>
                  </a:cubicBezTo>
                  <a:cubicBezTo>
                    <a:pt x="63" y="90"/>
                    <a:pt x="61" y="92"/>
                    <a:pt x="63" y="97"/>
                  </a:cubicBezTo>
                  <a:cubicBezTo>
                    <a:pt x="65" y="101"/>
                    <a:pt x="70" y="101"/>
                    <a:pt x="72" y="100"/>
                  </a:cubicBezTo>
                  <a:cubicBezTo>
                    <a:pt x="88" y="92"/>
                    <a:pt x="92" y="83"/>
                    <a:pt x="92" y="82"/>
                  </a:cubicBezTo>
                  <a:cubicBezTo>
                    <a:pt x="91" y="80"/>
                    <a:pt x="82" y="89"/>
                    <a:pt x="70" y="9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1" name="Freeform 80">
              <a:extLst>
                <a:ext uri="{FF2B5EF4-FFF2-40B4-BE49-F238E27FC236}">
                  <a16:creationId xmlns:a16="http://schemas.microsoft.com/office/drawing/2014/main" id="{EA0AD378-8AA5-4071-BB65-08460818734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36213" y="2335212"/>
              <a:ext cx="84138" cy="90488"/>
            </a:xfrm>
            <a:custGeom>
              <a:avLst/>
              <a:gdLst>
                <a:gd name="T0" fmla="*/ 16 w 45"/>
                <a:gd name="T1" fmla="*/ 46 h 48"/>
                <a:gd name="T2" fmla="*/ 22 w 45"/>
                <a:gd name="T3" fmla="*/ 41 h 48"/>
                <a:gd name="T4" fmla="*/ 30 w 45"/>
                <a:gd name="T5" fmla="*/ 21 h 48"/>
                <a:gd name="T6" fmla="*/ 44 w 45"/>
                <a:gd name="T7" fmla="*/ 0 h 48"/>
                <a:gd name="T8" fmla="*/ 27 w 45"/>
                <a:gd name="T9" fmla="*/ 19 h 48"/>
                <a:gd name="T10" fmla="*/ 17 w 45"/>
                <a:gd name="T11" fmla="*/ 41 h 48"/>
                <a:gd name="T12" fmla="*/ 3 w 45"/>
                <a:gd name="T13" fmla="*/ 34 h 48"/>
                <a:gd name="T14" fmla="*/ 0 w 45"/>
                <a:gd name="T15" fmla="*/ 40 h 48"/>
                <a:gd name="T16" fmla="*/ 15 w 45"/>
                <a:gd name="T17" fmla="*/ 48 h 48"/>
                <a:gd name="T18" fmla="*/ 16 w 45"/>
                <a:gd name="T19" fmla="*/ 46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" h="48">
                  <a:moveTo>
                    <a:pt x="16" y="46"/>
                  </a:moveTo>
                  <a:cubicBezTo>
                    <a:pt x="17" y="44"/>
                    <a:pt x="20" y="42"/>
                    <a:pt x="22" y="41"/>
                  </a:cubicBezTo>
                  <a:cubicBezTo>
                    <a:pt x="22" y="35"/>
                    <a:pt x="27" y="27"/>
                    <a:pt x="30" y="21"/>
                  </a:cubicBezTo>
                  <a:cubicBezTo>
                    <a:pt x="39" y="9"/>
                    <a:pt x="45" y="1"/>
                    <a:pt x="44" y="0"/>
                  </a:cubicBezTo>
                  <a:cubicBezTo>
                    <a:pt x="44" y="0"/>
                    <a:pt x="37" y="7"/>
                    <a:pt x="27" y="19"/>
                  </a:cubicBezTo>
                  <a:cubicBezTo>
                    <a:pt x="23" y="25"/>
                    <a:pt x="17" y="30"/>
                    <a:pt x="17" y="41"/>
                  </a:cubicBezTo>
                  <a:cubicBezTo>
                    <a:pt x="3" y="34"/>
                    <a:pt x="3" y="34"/>
                    <a:pt x="3" y="34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15" y="48"/>
                    <a:pt x="15" y="48"/>
                    <a:pt x="15" y="48"/>
                  </a:cubicBezTo>
                  <a:cubicBezTo>
                    <a:pt x="15" y="47"/>
                    <a:pt x="16" y="47"/>
                    <a:pt x="16" y="4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2" name="Freeform 81">
              <a:extLst>
                <a:ext uri="{FF2B5EF4-FFF2-40B4-BE49-F238E27FC236}">
                  <a16:creationId xmlns:a16="http://schemas.microsoft.com/office/drawing/2014/main" id="{28A5F49A-1973-4655-BF02-CFFE686160C1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31463" y="2447924"/>
              <a:ext cx="33338" cy="23813"/>
            </a:xfrm>
            <a:custGeom>
              <a:avLst/>
              <a:gdLst>
                <a:gd name="T0" fmla="*/ 5 w 18"/>
                <a:gd name="T1" fmla="*/ 9 h 13"/>
                <a:gd name="T2" fmla="*/ 17 w 18"/>
                <a:gd name="T3" fmla="*/ 11 h 13"/>
                <a:gd name="T4" fmla="*/ 9 w 18"/>
                <a:gd name="T5" fmla="*/ 2 h 13"/>
                <a:gd name="T6" fmla="*/ 4 w 18"/>
                <a:gd name="T7" fmla="*/ 0 h 13"/>
                <a:gd name="T8" fmla="*/ 0 w 18"/>
                <a:gd name="T9" fmla="*/ 7 h 13"/>
                <a:gd name="T10" fmla="*/ 5 w 18"/>
                <a:gd name="T11" fmla="*/ 9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" h="13">
                  <a:moveTo>
                    <a:pt x="5" y="9"/>
                  </a:moveTo>
                  <a:cubicBezTo>
                    <a:pt x="11" y="12"/>
                    <a:pt x="16" y="13"/>
                    <a:pt x="17" y="11"/>
                  </a:cubicBezTo>
                  <a:cubicBezTo>
                    <a:pt x="18" y="9"/>
                    <a:pt x="14" y="5"/>
                    <a:pt x="9" y="2"/>
                  </a:cubicBezTo>
                  <a:cubicBezTo>
                    <a:pt x="7" y="1"/>
                    <a:pt x="6" y="1"/>
                    <a:pt x="4" y="0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1" y="8"/>
                    <a:pt x="3" y="9"/>
                    <a:pt x="5" y="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3" name="Freeform 82">
              <a:extLst>
                <a:ext uri="{FF2B5EF4-FFF2-40B4-BE49-F238E27FC236}">
                  <a16:creationId xmlns:a16="http://schemas.microsoft.com/office/drawing/2014/main" id="{2A70231B-14C3-4250-9276-46E7DC9F07B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067925" y="2378074"/>
              <a:ext cx="342900" cy="461963"/>
            </a:xfrm>
            <a:custGeom>
              <a:avLst/>
              <a:gdLst>
                <a:gd name="T0" fmla="*/ 9 w 184"/>
                <a:gd name="T1" fmla="*/ 63 h 248"/>
                <a:gd name="T2" fmla="*/ 18 w 184"/>
                <a:gd name="T3" fmla="*/ 64 h 248"/>
                <a:gd name="T4" fmla="*/ 36 w 184"/>
                <a:gd name="T5" fmla="*/ 61 h 248"/>
                <a:gd name="T6" fmla="*/ 37 w 184"/>
                <a:gd name="T7" fmla="*/ 61 h 248"/>
                <a:gd name="T8" fmla="*/ 37 w 184"/>
                <a:gd name="T9" fmla="*/ 82 h 248"/>
                <a:gd name="T10" fmla="*/ 23 w 184"/>
                <a:gd name="T11" fmla="*/ 228 h 248"/>
                <a:gd name="T12" fmla="*/ 38 w 184"/>
                <a:gd name="T13" fmla="*/ 246 h 248"/>
                <a:gd name="T14" fmla="*/ 55 w 184"/>
                <a:gd name="T15" fmla="*/ 231 h 248"/>
                <a:gd name="T16" fmla="*/ 67 w 184"/>
                <a:gd name="T17" fmla="*/ 111 h 248"/>
                <a:gd name="T18" fmla="*/ 78 w 184"/>
                <a:gd name="T19" fmla="*/ 111 h 248"/>
                <a:gd name="T20" fmla="*/ 90 w 184"/>
                <a:gd name="T21" fmla="*/ 232 h 248"/>
                <a:gd name="T22" fmla="*/ 108 w 184"/>
                <a:gd name="T23" fmla="*/ 247 h 248"/>
                <a:gd name="T24" fmla="*/ 123 w 184"/>
                <a:gd name="T25" fmla="*/ 229 h 248"/>
                <a:gd name="T26" fmla="*/ 109 w 184"/>
                <a:gd name="T27" fmla="*/ 82 h 248"/>
                <a:gd name="T28" fmla="*/ 109 w 184"/>
                <a:gd name="T29" fmla="*/ 41 h 248"/>
                <a:gd name="T30" fmla="*/ 123 w 184"/>
                <a:gd name="T31" fmla="*/ 52 h 248"/>
                <a:gd name="T32" fmla="*/ 146 w 184"/>
                <a:gd name="T33" fmla="*/ 60 h 248"/>
                <a:gd name="T34" fmla="*/ 147 w 184"/>
                <a:gd name="T35" fmla="*/ 60 h 248"/>
                <a:gd name="T36" fmla="*/ 165 w 184"/>
                <a:gd name="T37" fmla="*/ 54 h 248"/>
                <a:gd name="T38" fmla="*/ 181 w 184"/>
                <a:gd name="T39" fmla="*/ 36 h 248"/>
                <a:gd name="T40" fmla="*/ 178 w 184"/>
                <a:gd name="T41" fmla="*/ 22 h 248"/>
                <a:gd name="T42" fmla="*/ 163 w 184"/>
                <a:gd name="T43" fmla="*/ 25 h 248"/>
                <a:gd name="T44" fmla="*/ 154 w 184"/>
                <a:gd name="T45" fmla="*/ 36 h 248"/>
                <a:gd name="T46" fmla="*/ 146 w 184"/>
                <a:gd name="T47" fmla="*/ 38 h 248"/>
                <a:gd name="T48" fmla="*/ 134 w 184"/>
                <a:gd name="T49" fmla="*/ 34 h 248"/>
                <a:gd name="T50" fmla="*/ 115 w 184"/>
                <a:gd name="T51" fmla="*/ 16 h 248"/>
                <a:gd name="T52" fmla="*/ 109 w 184"/>
                <a:gd name="T53" fmla="*/ 8 h 248"/>
                <a:gd name="T54" fmla="*/ 108 w 184"/>
                <a:gd name="T55" fmla="*/ 7 h 248"/>
                <a:gd name="T56" fmla="*/ 98 w 184"/>
                <a:gd name="T57" fmla="*/ 0 h 248"/>
                <a:gd name="T58" fmla="*/ 47 w 184"/>
                <a:gd name="T59" fmla="*/ 0 h 248"/>
                <a:gd name="T60" fmla="*/ 44 w 184"/>
                <a:gd name="T61" fmla="*/ 1 h 248"/>
                <a:gd name="T62" fmla="*/ 43 w 184"/>
                <a:gd name="T63" fmla="*/ 1 h 248"/>
                <a:gd name="T64" fmla="*/ 31 w 184"/>
                <a:gd name="T65" fmla="*/ 9 h 248"/>
                <a:gd name="T66" fmla="*/ 12 w 184"/>
                <a:gd name="T67" fmla="*/ 26 h 248"/>
                <a:gd name="T68" fmla="*/ 4 w 184"/>
                <a:gd name="T69" fmla="*/ 37 h 248"/>
                <a:gd name="T70" fmla="*/ 0 w 184"/>
                <a:gd name="T71" fmla="*/ 49 h 248"/>
                <a:gd name="T72" fmla="*/ 2 w 184"/>
                <a:gd name="T73" fmla="*/ 56 h 248"/>
                <a:gd name="T74" fmla="*/ 9 w 184"/>
                <a:gd name="T75" fmla="*/ 63 h 248"/>
                <a:gd name="T76" fmla="*/ 37 w 184"/>
                <a:gd name="T77" fmla="*/ 31 h 248"/>
                <a:gd name="T78" fmla="*/ 37 w 184"/>
                <a:gd name="T79" fmla="*/ 38 h 248"/>
                <a:gd name="T80" fmla="*/ 30 w 184"/>
                <a:gd name="T81" fmla="*/ 41 h 248"/>
                <a:gd name="T82" fmla="*/ 27 w 184"/>
                <a:gd name="T83" fmla="*/ 42 h 248"/>
                <a:gd name="T84" fmla="*/ 37 w 184"/>
                <a:gd name="T85" fmla="*/ 31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84" h="248">
                  <a:moveTo>
                    <a:pt x="9" y="63"/>
                  </a:moveTo>
                  <a:cubicBezTo>
                    <a:pt x="12" y="64"/>
                    <a:pt x="15" y="64"/>
                    <a:pt x="18" y="64"/>
                  </a:cubicBezTo>
                  <a:cubicBezTo>
                    <a:pt x="23" y="64"/>
                    <a:pt x="29" y="63"/>
                    <a:pt x="36" y="61"/>
                  </a:cubicBezTo>
                  <a:cubicBezTo>
                    <a:pt x="36" y="61"/>
                    <a:pt x="37" y="61"/>
                    <a:pt x="37" y="61"/>
                  </a:cubicBezTo>
                  <a:cubicBezTo>
                    <a:pt x="37" y="82"/>
                    <a:pt x="37" y="82"/>
                    <a:pt x="37" y="82"/>
                  </a:cubicBezTo>
                  <a:cubicBezTo>
                    <a:pt x="23" y="228"/>
                    <a:pt x="23" y="228"/>
                    <a:pt x="23" y="228"/>
                  </a:cubicBezTo>
                  <a:cubicBezTo>
                    <a:pt x="22" y="237"/>
                    <a:pt x="29" y="245"/>
                    <a:pt x="38" y="246"/>
                  </a:cubicBezTo>
                  <a:cubicBezTo>
                    <a:pt x="47" y="247"/>
                    <a:pt x="55" y="240"/>
                    <a:pt x="55" y="231"/>
                  </a:cubicBezTo>
                  <a:cubicBezTo>
                    <a:pt x="67" y="111"/>
                    <a:pt x="67" y="111"/>
                    <a:pt x="67" y="111"/>
                  </a:cubicBezTo>
                  <a:cubicBezTo>
                    <a:pt x="78" y="111"/>
                    <a:pt x="78" y="111"/>
                    <a:pt x="78" y="111"/>
                  </a:cubicBezTo>
                  <a:cubicBezTo>
                    <a:pt x="90" y="232"/>
                    <a:pt x="90" y="232"/>
                    <a:pt x="90" y="232"/>
                  </a:cubicBezTo>
                  <a:cubicBezTo>
                    <a:pt x="91" y="241"/>
                    <a:pt x="99" y="248"/>
                    <a:pt x="108" y="247"/>
                  </a:cubicBezTo>
                  <a:cubicBezTo>
                    <a:pt x="117" y="246"/>
                    <a:pt x="124" y="238"/>
                    <a:pt x="123" y="229"/>
                  </a:cubicBezTo>
                  <a:cubicBezTo>
                    <a:pt x="109" y="82"/>
                    <a:pt x="109" y="82"/>
                    <a:pt x="109" y="82"/>
                  </a:cubicBezTo>
                  <a:cubicBezTo>
                    <a:pt x="109" y="41"/>
                    <a:pt x="109" y="41"/>
                    <a:pt x="109" y="41"/>
                  </a:cubicBezTo>
                  <a:cubicBezTo>
                    <a:pt x="113" y="45"/>
                    <a:pt x="117" y="49"/>
                    <a:pt x="123" y="52"/>
                  </a:cubicBezTo>
                  <a:cubicBezTo>
                    <a:pt x="129" y="56"/>
                    <a:pt x="137" y="60"/>
                    <a:pt x="146" y="60"/>
                  </a:cubicBezTo>
                  <a:cubicBezTo>
                    <a:pt x="146" y="60"/>
                    <a:pt x="146" y="60"/>
                    <a:pt x="147" y="60"/>
                  </a:cubicBezTo>
                  <a:cubicBezTo>
                    <a:pt x="153" y="60"/>
                    <a:pt x="159" y="58"/>
                    <a:pt x="165" y="54"/>
                  </a:cubicBezTo>
                  <a:cubicBezTo>
                    <a:pt x="171" y="50"/>
                    <a:pt x="177" y="44"/>
                    <a:pt x="181" y="36"/>
                  </a:cubicBezTo>
                  <a:cubicBezTo>
                    <a:pt x="184" y="32"/>
                    <a:pt x="183" y="25"/>
                    <a:pt x="178" y="22"/>
                  </a:cubicBezTo>
                  <a:cubicBezTo>
                    <a:pt x="173" y="19"/>
                    <a:pt x="166" y="20"/>
                    <a:pt x="163" y="25"/>
                  </a:cubicBezTo>
                  <a:cubicBezTo>
                    <a:pt x="160" y="31"/>
                    <a:pt x="157" y="34"/>
                    <a:pt x="154" y="36"/>
                  </a:cubicBezTo>
                  <a:cubicBezTo>
                    <a:pt x="151" y="38"/>
                    <a:pt x="149" y="38"/>
                    <a:pt x="146" y="38"/>
                  </a:cubicBezTo>
                  <a:cubicBezTo>
                    <a:pt x="143" y="38"/>
                    <a:pt x="139" y="37"/>
                    <a:pt x="134" y="34"/>
                  </a:cubicBezTo>
                  <a:cubicBezTo>
                    <a:pt x="127" y="30"/>
                    <a:pt x="120" y="22"/>
                    <a:pt x="115" y="16"/>
                  </a:cubicBezTo>
                  <a:cubicBezTo>
                    <a:pt x="112" y="13"/>
                    <a:pt x="110" y="10"/>
                    <a:pt x="109" y="8"/>
                  </a:cubicBezTo>
                  <a:cubicBezTo>
                    <a:pt x="108" y="8"/>
                    <a:pt x="108" y="7"/>
                    <a:pt x="108" y="7"/>
                  </a:cubicBezTo>
                  <a:cubicBezTo>
                    <a:pt x="106" y="3"/>
                    <a:pt x="103" y="0"/>
                    <a:pt x="98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46" y="0"/>
                    <a:pt x="45" y="0"/>
                    <a:pt x="44" y="1"/>
                  </a:cubicBezTo>
                  <a:cubicBezTo>
                    <a:pt x="44" y="1"/>
                    <a:pt x="43" y="1"/>
                    <a:pt x="43" y="1"/>
                  </a:cubicBezTo>
                  <a:cubicBezTo>
                    <a:pt x="38" y="3"/>
                    <a:pt x="35" y="5"/>
                    <a:pt x="31" y="9"/>
                  </a:cubicBezTo>
                  <a:cubicBezTo>
                    <a:pt x="24" y="13"/>
                    <a:pt x="17" y="20"/>
                    <a:pt x="12" y="26"/>
                  </a:cubicBezTo>
                  <a:cubicBezTo>
                    <a:pt x="9" y="30"/>
                    <a:pt x="6" y="33"/>
                    <a:pt x="4" y="37"/>
                  </a:cubicBezTo>
                  <a:cubicBezTo>
                    <a:pt x="2" y="40"/>
                    <a:pt x="1" y="44"/>
                    <a:pt x="0" y="49"/>
                  </a:cubicBezTo>
                  <a:cubicBezTo>
                    <a:pt x="0" y="51"/>
                    <a:pt x="1" y="53"/>
                    <a:pt x="2" y="56"/>
                  </a:cubicBezTo>
                  <a:cubicBezTo>
                    <a:pt x="3" y="59"/>
                    <a:pt x="6" y="62"/>
                    <a:pt x="9" y="63"/>
                  </a:cubicBezTo>
                  <a:close/>
                  <a:moveTo>
                    <a:pt x="37" y="31"/>
                  </a:moveTo>
                  <a:cubicBezTo>
                    <a:pt x="37" y="38"/>
                    <a:pt x="37" y="38"/>
                    <a:pt x="37" y="38"/>
                  </a:cubicBezTo>
                  <a:cubicBezTo>
                    <a:pt x="34" y="39"/>
                    <a:pt x="32" y="40"/>
                    <a:pt x="30" y="41"/>
                  </a:cubicBezTo>
                  <a:cubicBezTo>
                    <a:pt x="29" y="41"/>
                    <a:pt x="28" y="41"/>
                    <a:pt x="27" y="42"/>
                  </a:cubicBezTo>
                  <a:cubicBezTo>
                    <a:pt x="30" y="38"/>
                    <a:pt x="33" y="34"/>
                    <a:pt x="37" y="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4" name="Oval 83">
              <a:extLst>
                <a:ext uri="{FF2B5EF4-FFF2-40B4-BE49-F238E27FC236}">
                  <a16:creationId xmlns:a16="http://schemas.microsoft.com/office/drawing/2014/main" id="{269336AB-F825-4A2B-8FD2-44E0FA142D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72700" y="2257424"/>
              <a:ext cx="111125" cy="111125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93311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矩形 19">
            <a:extLst>
              <a:ext uri="{FF2B5EF4-FFF2-40B4-BE49-F238E27FC236}">
                <a16:creationId xmlns:a16="http://schemas.microsoft.com/office/drawing/2014/main" id="{A8AA4A9D-51EB-4EE3-A480-461C459C7599}"/>
              </a:ext>
            </a:extLst>
          </p:cNvPr>
          <p:cNvSpPr/>
          <p:nvPr/>
        </p:nvSpPr>
        <p:spPr>
          <a:xfrm>
            <a:off x="435340" y="879607"/>
            <a:ext cx="7956115" cy="706992"/>
          </a:xfrm>
          <a:prstGeom prst="rect">
            <a:avLst/>
          </a:prstGeom>
          <a:solidFill>
            <a:srgbClr val="35AA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27E8B05B-E35D-4646-9BFA-248A944138A2}"/>
              </a:ext>
            </a:extLst>
          </p:cNvPr>
          <p:cNvSpPr/>
          <p:nvPr/>
        </p:nvSpPr>
        <p:spPr>
          <a:xfrm>
            <a:off x="570421" y="917531"/>
            <a:ext cx="785018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涉及项目可能遇到各种不确定因素。它包括风险识别，风险量化，制订对策和风险控制等。</a:t>
            </a:r>
          </a:p>
        </p:txBody>
      </p:sp>
      <p:sp>
        <p:nvSpPr>
          <p:cNvPr id="2" name="等腰三角形 1">
            <a:extLst>
              <a:ext uri="{FF2B5EF4-FFF2-40B4-BE49-F238E27FC236}">
                <a16:creationId xmlns:a16="http://schemas.microsoft.com/office/drawing/2014/main" id="{4D6CACC3-48D7-4C5B-AC3D-5A91C4965171}"/>
              </a:ext>
            </a:extLst>
          </p:cNvPr>
          <p:cNvSpPr/>
          <p:nvPr/>
        </p:nvSpPr>
        <p:spPr>
          <a:xfrm rot="10800000" flipH="1">
            <a:off x="7663950" y="1570916"/>
            <a:ext cx="738186" cy="238173"/>
          </a:xfrm>
          <a:prstGeom prst="triangle">
            <a:avLst>
              <a:gd name="adj" fmla="val 0"/>
            </a:avLst>
          </a:prstGeom>
          <a:solidFill>
            <a:srgbClr val="2982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6F212E52-DF73-4550-B39B-2E1B6EE2B66A}"/>
              </a:ext>
            </a:extLst>
          </p:cNvPr>
          <p:cNvSpPr/>
          <p:nvPr/>
        </p:nvSpPr>
        <p:spPr>
          <a:xfrm>
            <a:off x="435340" y="510275"/>
            <a:ext cx="7956115" cy="369332"/>
          </a:xfrm>
          <a:prstGeom prst="rect">
            <a:avLst/>
          </a:prstGeom>
          <a:solidFill>
            <a:srgbClr val="71C5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F9BCE8ED-05AD-430B-8F68-829FFDCC7E19}"/>
              </a:ext>
            </a:extLst>
          </p:cNvPr>
          <p:cNvSpPr/>
          <p:nvPr/>
        </p:nvSpPr>
        <p:spPr>
          <a:xfrm>
            <a:off x="567533" y="543648"/>
            <a:ext cx="13922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思源黑体 CN Bold" panose="020B0800000000000000" pitchFamily="34" charset="-122"/>
                <a:ea typeface="思源黑体 CN Bold" panose="020B0800000000000000" pitchFamily="34" charset="-122"/>
                <a:cs typeface="+mn-cs"/>
              </a:rPr>
              <a:t>风险管理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B1CD016A-D0B9-4DB9-BB74-174EB3E1E766}"/>
              </a:ext>
            </a:extLst>
          </p:cNvPr>
          <p:cNvSpPr/>
          <p:nvPr/>
        </p:nvSpPr>
        <p:spPr>
          <a:xfrm>
            <a:off x="4178560" y="3173728"/>
            <a:ext cx="3834881" cy="1380930"/>
          </a:xfrm>
          <a:prstGeom prst="rect">
            <a:avLst/>
          </a:prstGeom>
          <a:solidFill>
            <a:srgbClr val="D965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F0F1BF60-12BB-442E-AF68-C34FAFD1EBA1}"/>
              </a:ext>
            </a:extLst>
          </p:cNvPr>
          <p:cNvSpPr/>
          <p:nvPr/>
        </p:nvSpPr>
        <p:spPr>
          <a:xfrm>
            <a:off x="4178559" y="2688536"/>
            <a:ext cx="3834881" cy="485192"/>
          </a:xfrm>
          <a:prstGeom prst="rect">
            <a:avLst/>
          </a:prstGeom>
          <a:solidFill>
            <a:srgbClr val="E6A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等腰三角形 4">
            <a:extLst>
              <a:ext uri="{FF2B5EF4-FFF2-40B4-BE49-F238E27FC236}">
                <a16:creationId xmlns:a16="http://schemas.microsoft.com/office/drawing/2014/main" id="{91F5FF5B-B174-4E46-A0F8-7C9C5DAA9F56}"/>
              </a:ext>
            </a:extLst>
          </p:cNvPr>
          <p:cNvSpPr/>
          <p:nvPr/>
        </p:nvSpPr>
        <p:spPr>
          <a:xfrm rot="10800000" flipH="1">
            <a:off x="7276323" y="4554658"/>
            <a:ext cx="737117" cy="289249"/>
          </a:xfrm>
          <a:prstGeom prst="triangle">
            <a:avLst>
              <a:gd name="adj" fmla="val 0"/>
            </a:avLst>
          </a:prstGeom>
          <a:solidFill>
            <a:srgbClr val="8438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id="{8062786A-238E-4F89-A54E-AECDEFEF0F9D}"/>
              </a:ext>
            </a:extLst>
          </p:cNvPr>
          <p:cNvSpPr/>
          <p:nvPr/>
        </p:nvSpPr>
        <p:spPr>
          <a:xfrm>
            <a:off x="4321629" y="3299691"/>
            <a:ext cx="356165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是为了保证完成项目的实际成本、费用不超过预算成本、费用的管理过程。它包括资源的配置，成本、费用的预算以及费用的控制等项工作。</a:t>
            </a:r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id="{BF7656D2-6568-4B2C-A3F3-D3F0019C747E}"/>
              </a:ext>
            </a:extLst>
          </p:cNvPr>
          <p:cNvSpPr/>
          <p:nvPr/>
        </p:nvSpPr>
        <p:spPr>
          <a:xfrm>
            <a:off x="4321629" y="2746466"/>
            <a:ext cx="12922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成本管理</a:t>
            </a:r>
          </a:p>
        </p:txBody>
      </p:sp>
    </p:spTree>
    <p:extLst>
      <p:ext uri="{BB962C8B-B14F-4D97-AF65-F5344CB8AC3E}">
        <p14:creationId xmlns:p14="http://schemas.microsoft.com/office/powerpoint/2010/main" val="3164195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>
            <a:extLst>
              <a:ext uri="{FF2B5EF4-FFF2-40B4-BE49-F238E27FC236}">
                <a16:creationId xmlns:a16="http://schemas.microsoft.com/office/drawing/2014/main" id="{51FA36B1-1981-41B5-8E91-35921A7FBA01}"/>
              </a:ext>
            </a:extLst>
          </p:cNvPr>
          <p:cNvSpPr/>
          <p:nvPr/>
        </p:nvSpPr>
        <p:spPr>
          <a:xfrm>
            <a:off x="2867025" y="3519039"/>
            <a:ext cx="7658100" cy="229843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梯形 10">
            <a:extLst>
              <a:ext uri="{FF2B5EF4-FFF2-40B4-BE49-F238E27FC236}">
                <a16:creationId xmlns:a16="http://schemas.microsoft.com/office/drawing/2014/main" id="{4660BE80-9BE1-462F-BD61-63779A509AD0}"/>
              </a:ext>
            </a:extLst>
          </p:cNvPr>
          <p:cNvSpPr/>
          <p:nvPr/>
        </p:nvSpPr>
        <p:spPr>
          <a:xfrm>
            <a:off x="1656503" y="118724"/>
            <a:ext cx="3059403" cy="259198"/>
          </a:xfrm>
          <a:prstGeom prst="trapezoid">
            <a:avLst>
              <a:gd name="adj" fmla="val 44071"/>
            </a:avLst>
          </a:prstGeom>
          <a:solidFill>
            <a:srgbClr val="883A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A8AA4A9D-51EB-4EE3-A480-461C459C7599}"/>
              </a:ext>
            </a:extLst>
          </p:cNvPr>
          <p:cNvSpPr/>
          <p:nvPr/>
        </p:nvSpPr>
        <p:spPr>
          <a:xfrm>
            <a:off x="86755" y="377922"/>
            <a:ext cx="6372225" cy="222758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27E8B05B-E35D-4646-9BFA-248A944138A2}"/>
              </a:ext>
            </a:extLst>
          </p:cNvPr>
          <p:cNvSpPr/>
          <p:nvPr/>
        </p:nvSpPr>
        <p:spPr>
          <a:xfrm>
            <a:off x="2480560" y="1105294"/>
            <a:ext cx="327457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D06060"/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涉及项目可能遇到各种不确定因素。它包括风险识别，风险量化，制订对策和风险控制等。</a:t>
            </a: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53144CA3-7CF5-4347-A198-F4CA8F9A38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2253" y="1064893"/>
            <a:ext cx="909450" cy="911800"/>
          </a:xfrm>
          <a:prstGeom prst="rect">
            <a:avLst/>
          </a:prstGeom>
        </p:spPr>
      </p:pic>
      <p:sp>
        <p:nvSpPr>
          <p:cNvPr id="13" name="矩形 12">
            <a:extLst>
              <a:ext uri="{FF2B5EF4-FFF2-40B4-BE49-F238E27FC236}">
                <a16:creationId xmlns:a16="http://schemas.microsoft.com/office/drawing/2014/main" id="{65DA43BB-1C0A-4D3A-8C0B-41F7FA5FB0DA}"/>
              </a:ext>
            </a:extLst>
          </p:cNvPr>
          <p:cNvSpPr/>
          <p:nvPr/>
        </p:nvSpPr>
        <p:spPr>
          <a:xfrm>
            <a:off x="81993" y="2520855"/>
            <a:ext cx="6381750" cy="95250"/>
          </a:xfrm>
          <a:prstGeom prst="rect">
            <a:avLst/>
          </a:prstGeom>
          <a:solidFill>
            <a:srgbClr val="D0606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8C6E6BE1-F8DB-4EBB-B27B-3B65F7CA7D9A}"/>
              </a:ext>
            </a:extLst>
          </p:cNvPr>
          <p:cNvSpPr/>
          <p:nvPr/>
        </p:nvSpPr>
        <p:spPr>
          <a:xfrm>
            <a:off x="77230" y="376852"/>
            <a:ext cx="6381750" cy="95250"/>
          </a:xfrm>
          <a:prstGeom prst="rect">
            <a:avLst/>
          </a:prstGeom>
          <a:solidFill>
            <a:srgbClr val="D0606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梯形 4">
            <a:extLst>
              <a:ext uri="{FF2B5EF4-FFF2-40B4-BE49-F238E27FC236}">
                <a16:creationId xmlns:a16="http://schemas.microsoft.com/office/drawing/2014/main" id="{F5CDEE64-FDA2-4D68-8CA1-E2446928649B}"/>
              </a:ext>
            </a:extLst>
          </p:cNvPr>
          <p:cNvSpPr/>
          <p:nvPr/>
        </p:nvSpPr>
        <p:spPr>
          <a:xfrm flipV="1">
            <a:off x="1789980" y="110210"/>
            <a:ext cx="2816225" cy="628533"/>
          </a:xfrm>
          <a:prstGeom prst="trapezoid">
            <a:avLst>
              <a:gd name="adj" fmla="val 14392"/>
            </a:avLst>
          </a:prstGeom>
          <a:solidFill>
            <a:srgbClr val="D06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F9BCE8ED-05AD-430B-8F68-829FFDCC7E19}"/>
              </a:ext>
            </a:extLst>
          </p:cNvPr>
          <p:cNvSpPr/>
          <p:nvPr/>
        </p:nvSpPr>
        <p:spPr>
          <a:xfrm>
            <a:off x="2490085" y="244188"/>
            <a:ext cx="13922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思源黑体 CN Bold" panose="020B0800000000000000" pitchFamily="34" charset="-122"/>
                <a:ea typeface="思源黑体 CN Bold" panose="020B0800000000000000" pitchFamily="34" charset="-122"/>
                <a:cs typeface="+mn-cs"/>
              </a:rPr>
              <a:t>风险管理</a:t>
            </a:r>
          </a:p>
        </p:txBody>
      </p:sp>
      <p:sp>
        <p:nvSpPr>
          <p:cNvPr id="2" name="梯形 1">
            <a:extLst>
              <a:ext uri="{FF2B5EF4-FFF2-40B4-BE49-F238E27FC236}">
                <a16:creationId xmlns:a16="http://schemas.microsoft.com/office/drawing/2014/main" id="{E8B59220-74F9-47DE-8E25-2B2768728C27}"/>
              </a:ext>
            </a:extLst>
          </p:cNvPr>
          <p:cNvSpPr/>
          <p:nvPr/>
        </p:nvSpPr>
        <p:spPr>
          <a:xfrm>
            <a:off x="4686300" y="3160267"/>
            <a:ext cx="4010025" cy="390332"/>
          </a:xfrm>
          <a:prstGeom prst="trapezoid">
            <a:avLst>
              <a:gd name="adj" fmla="val 58128"/>
            </a:avLst>
          </a:prstGeom>
          <a:solidFill>
            <a:srgbClr val="2F6E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37ED1D3F-426D-470F-979C-2EB369B5D9E1}"/>
              </a:ext>
            </a:extLst>
          </p:cNvPr>
          <p:cNvSpPr/>
          <p:nvPr/>
        </p:nvSpPr>
        <p:spPr>
          <a:xfrm>
            <a:off x="2867025" y="3519039"/>
            <a:ext cx="7658100" cy="86816"/>
          </a:xfrm>
          <a:prstGeom prst="rect">
            <a:avLst/>
          </a:prstGeom>
          <a:solidFill>
            <a:srgbClr val="55BAD9">
              <a:alpha val="3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梯形 13">
            <a:extLst>
              <a:ext uri="{FF2B5EF4-FFF2-40B4-BE49-F238E27FC236}">
                <a16:creationId xmlns:a16="http://schemas.microsoft.com/office/drawing/2014/main" id="{2DBCE404-2B1E-433B-90A1-23CDFA5807E6}"/>
              </a:ext>
            </a:extLst>
          </p:cNvPr>
          <p:cNvSpPr/>
          <p:nvPr/>
        </p:nvSpPr>
        <p:spPr>
          <a:xfrm flipV="1">
            <a:off x="4924136" y="3161336"/>
            <a:ext cx="3537528" cy="708111"/>
          </a:xfrm>
          <a:prstGeom prst="trapezoid">
            <a:avLst/>
          </a:prstGeom>
          <a:solidFill>
            <a:srgbClr val="55BA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673C57E4-1B64-4684-B67E-BD75D7293C05}"/>
              </a:ext>
            </a:extLst>
          </p:cNvPr>
          <p:cNvSpPr/>
          <p:nvPr/>
        </p:nvSpPr>
        <p:spPr>
          <a:xfrm>
            <a:off x="2867025" y="5730657"/>
            <a:ext cx="7658100" cy="86816"/>
          </a:xfrm>
          <a:prstGeom prst="rect">
            <a:avLst/>
          </a:prstGeom>
          <a:solidFill>
            <a:srgbClr val="55BAD9">
              <a:alpha val="3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7BF14D0C-815C-4EF3-A91F-6F124E2E68E2}"/>
              </a:ext>
            </a:extLst>
          </p:cNvPr>
          <p:cNvSpPr/>
          <p:nvPr/>
        </p:nvSpPr>
        <p:spPr>
          <a:xfrm>
            <a:off x="6045199" y="3346118"/>
            <a:ext cx="12922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成本管理</a:t>
            </a: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3AA3B8A5-663A-42C4-AD6D-4D99B5079A9B}"/>
              </a:ext>
            </a:extLst>
          </p:cNvPr>
          <p:cNvSpPr/>
          <p:nvPr/>
        </p:nvSpPr>
        <p:spPr>
          <a:xfrm>
            <a:off x="5092606" y="4336573"/>
            <a:ext cx="5103093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F6E95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是为了保证完成项目的实际成本、费用不超过预算成本、费用的管理过程。它包括资源的配置，成本、费用的预算以及费用的控制等项工作。</a:t>
            </a:r>
          </a:p>
        </p:txBody>
      </p:sp>
      <p:pic>
        <p:nvPicPr>
          <p:cNvPr id="24" name="图片 23">
            <a:extLst>
              <a:ext uri="{FF2B5EF4-FFF2-40B4-BE49-F238E27FC236}">
                <a16:creationId xmlns:a16="http://schemas.microsoft.com/office/drawing/2014/main" id="{44EFEE20-ACD9-4607-AA62-23A7BC50B4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87849" y="4187947"/>
            <a:ext cx="1075331" cy="1075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99258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1936</TotalTime>
  <Words>140</Words>
  <Application>Microsoft Office PowerPoint</Application>
  <PresentationFormat>宽屏</PresentationFormat>
  <Paragraphs>10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0" baseType="lpstr">
      <vt:lpstr>等线</vt:lpstr>
      <vt:lpstr>等线 Light</vt:lpstr>
      <vt:lpstr>思源黑体 CN Bold</vt:lpstr>
      <vt:lpstr>思源黑体 CN Normal</vt:lpstr>
      <vt:lpstr>微软雅黑 Light</vt:lpstr>
      <vt:lpstr>Arial</vt:lpstr>
      <vt:lpstr>Office 主题​​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 Notag</dc:creator>
  <cp:lastModifiedBy>Administrator</cp:lastModifiedBy>
  <cp:revision>108</cp:revision>
  <dcterms:created xsi:type="dcterms:W3CDTF">2018-08-23T10:08:30Z</dcterms:created>
  <dcterms:modified xsi:type="dcterms:W3CDTF">2018-11-26T08:03:19Z</dcterms:modified>
</cp:coreProperties>
</file>