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0"/>
  </p:notesMasterIdLst>
  <p:sldIdLst>
    <p:sldId id="256" r:id="rId3"/>
    <p:sldId id="271" r:id="rId4"/>
    <p:sldId id="270" r:id="rId5"/>
    <p:sldId id="269" r:id="rId6"/>
    <p:sldId id="266" r:id="rId7"/>
    <p:sldId id="268" r:id="rId8"/>
    <p:sldId id="267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4040"/>
    <a:srgbClr val="346880"/>
    <a:srgbClr val="35AAC5"/>
    <a:srgbClr val="E7A7A7"/>
    <a:srgbClr val="7B3535"/>
    <a:srgbClr val="800000"/>
    <a:srgbClr val="D66868"/>
    <a:srgbClr val="E5F3F1"/>
    <a:srgbClr val="378595"/>
    <a:srgbClr val="8EDA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04" d="100"/>
          <a:sy n="104" d="100"/>
        </p:scale>
        <p:origin x="114" y="3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ADAD8-A299-4F81-9681-841D3765C802}" type="datetimeFigureOut">
              <a:rPr lang="zh-CN" altLang="en-US" smtClean="0"/>
              <a:t>2018/9/17/Mon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2756F-AF8A-4DAA-AA38-9DF4740DEA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816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920E0-9C34-4283-B8EA-3F9565A17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9701C47-7CBA-4512-AAD9-5FD3ADC4B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F75EEF-DDE2-40D6-953F-27EDC78E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2018/9/17/Mon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297AF4-8355-4F26-B668-DE1BEFA0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4D8B2C-E155-4D17-ADB9-74D48474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799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194C85-B3F3-40E4-A561-D827E54F5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E8FDC9-5CE6-4618-A9DB-FF7D3D7F5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2096D6-71C3-4DC9-9E97-43D3EA44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2018/9/17/Mon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4DABD6-F6C6-4754-9337-9ECB7AB2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E43781-8398-4ED5-849B-1BE59C6AA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282175-AF37-4DDC-BD92-CC40B3531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C8B7583-185C-472C-93B4-8AF3A04BE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FC4549-3C1E-478D-9079-C3CE5839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2018/9/17/Mon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87D6E0-126C-47F2-9AEB-FEE1B391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A31D2E-67BB-43C2-9B90-B733102C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25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2018/9/17/Mon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36768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2018/9/17/Mon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81260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2018/9/17/Mon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87702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2018/9/17/Mon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3440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2018/9/17/Mon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00979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2018/9/17/Mon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45042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2018/9/17/Mon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0986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2018/9/17/Mon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17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F0D1DB-6051-4845-9D11-5CB3A605E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7EA347-C6AA-4C89-9452-3DFE3F9FD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33C57A-1A6D-4BB4-AA82-23149EC0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2018/9/17/Mon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77F9B3-925D-4068-B044-A2D64DE9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B27EA1-FD1A-4FD7-B7AC-EBE02773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9504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2018/9/17/Mon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1951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2018/9/17/Mon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9361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2018/9/17/Mon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507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DC431A-1B76-4CCF-A6F6-0157237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0B269F-47F3-4B10-8F9F-F61208EA9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764BD8-A821-443B-A902-06E054F0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2018/9/17/Mon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9B7A2C-601A-45F5-AA2C-32387E07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505BD0-F073-4757-B44C-61D27EE8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548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233DDF-BE99-4A25-ADA8-F4A63B93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3A09F5-91E6-4050-80F4-7D8C36572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9D9E8CF-561C-4D81-B8D8-FC0C0F126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A2F55A-C150-41A2-B5B9-C85F222E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2018/9/17/Mon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8FEE5B-92DA-4CC7-BBE4-A9A718E8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4F9AAE-387B-4C87-B5F7-90FC379F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393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A61018-9C3C-44F5-AA42-36C7A17DB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17C6EB7-3B7C-48CD-B0FF-71EC29E08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9E5418D-64FF-47DC-BBE1-3319FB252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04D7378-4CB1-47DD-BF34-D0B391683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EDD54C-E857-40C2-B99E-819A00602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8CA238C-A1DD-487B-8D42-EFE3DAE5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2018/9/17/Mon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86FED72-2A99-45AE-9935-564B7567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5485435-314B-4491-A881-3E82B940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081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F1B776-9C23-46E0-8395-494F1D457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4DEDE8-5E00-42E0-897C-EBF6AD68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2018/9/17/Mon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EB5402E-B247-4626-AF26-031A1628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150A918-98DE-41EE-92A3-E780602A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197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302CB8-95AF-4B32-A7AE-2D6B4277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2018/9/17/Mon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F130D2-C692-4E1E-99E2-A59443B6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0325C49-6657-41EA-8089-C59F4230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78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BD6DE1-0601-4EC4-80B9-B31AC157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174457-6AE9-4EF8-863D-0559488C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238A40F-94F0-4AF9-A906-4BAF73CCD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84869E-E5FB-4BC6-A757-082A3359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2018/9/17/Mon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E6E7024-4505-428F-8F4F-FDED01E3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2F56E1-2890-4A70-870C-1E3EE622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45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922F6C-578F-4C30-A421-000D2BAA6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B086663-4725-4AD0-9305-A19D9C09F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8B0BEB-7742-4E42-BF5A-B8B319135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278BBA8-C44E-4793-9E03-91B916AB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2018/9/17/Mon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BCB610-0628-4A99-AB48-5D93E0FC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23B773-8D42-4E68-913E-1084F33FF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8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50187A-A967-4731-B2E6-8A5B8B4B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9ACCE1F-6D61-4AD1-AD58-E179502C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83E56F-76B6-4F5C-9B86-60B1E033A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BC31-D3E4-443C-8A9F-52A183C90DBE}" type="datetimeFigureOut">
              <a:rPr lang="zh-CN" altLang="en-US" smtClean="0"/>
              <a:t>2018/9/17/Mon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551167-47E9-4191-8B35-F18538FC3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E95A29-9905-46B2-B873-5A178AD17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64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2018/9/17/Mon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306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id="{4E154123-DEBA-47B9-9722-AD3161CFD623}"/>
              </a:ext>
            </a:extLst>
          </p:cNvPr>
          <p:cNvSpPr/>
          <p:nvPr/>
        </p:nvSpPr>
        <p:spPr>
          <a:xfrm>
            <a:off x="1911456" y="2629303"/>
            <a:ext cx="7503478" cy="1188927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  <a:alpha val="0"/>
                </a:schemeClr>
              </a:gs>
              <a:gs pos="69000">
                <a:schemeClr val="tx1">
                  <a:lumMod val="85000"/>
                  <a:lumOff val="15000"/>
                  <a:alpha val="58000"/>
                </a:schemeClr>
              </a:gs>
              <a:gs pos="27000">
                <a:schemeClr val="tx1">
                  <a:lumMod val="85000"/>
                  <a:lumOff val="15000"/>
                  <a:alpha val="61000"/>
                </a:schemeClr>
              </a:gs>
              <a:gs pos="100000">
                <a:schemeClr val="tx1">
                  <a:lumMod val="50000"/>
                  <a:lumOff val="50000"/>
                  <a:alpha val="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5193BB7-1C61-488D-BD42-2894373D0663}"/>
              </a:ext>
            </a:extLst>
          </p:cNvPr>
          <p:cNvSpPr txBox="1"/>
          <p:nvPr/>
        </p:nvSpPr>
        <p:spPr>
          <a:xfrm>
            <a:off x="4738439" y="3170282"/>
            <a:ext cx="5382966" cy="58477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标题设计</a:t>
            </a:r>
            <a:r>
              <a:rPr lang="en-US" altLang="zh-CN" sz="32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-</a:t>
            </a:r>
            <a:r>
              <a:rPr lang="zh-CN" altLang="en-US" sz="32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普通标题</a:t>
            </a:r>
            <a:endParaRPr lang="en-US" altLang="zh-CN" sz="3200" dirty="0">
              <a:solidFill>
                <a:schemeClr val="bg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2603DE-E4D6-452E-B1E9-F732BA442742}"/>
              </a:ext>
            </a:extLst>
          </p:cNvPr>
          <p:cNvSpPr/>
          <p:nvPr/>
        </p:nvSpPr>
        <p:spPr>
          <a:xfrm>
            <a:off x="4754717" y="2646534"/>
            <a:ext cx="1210588" cy="50616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zh-CN" altLang="en-US" sz="20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细节设计</a:t>
            </a:r>
            <a:endParaRPr lang="en-US" altLang="zh-CN" sz="2000" dirty="0">
              <a:solidFill>
                <a:schemeClr val="bg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E96C171-EEBE-4E8F-BABA-0E1C16B8C1A4}"/>
              </a:ext>
            </a:extLst>
          </p:cNvPr>
          <p:cNvCxnSpPr>
            <a:cxnSpLocks/>
          </p:cNvCxnSpPr>
          <p:nvPr/>
        </p:nvCxnSpPr>
        <p:spPr>
          <a:xfrm>
            <a:off x="4738438" y="2762587"/>
            <a:ext cx="0" cy="956032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2351D4B2-AE9A-4AD5-9A83-7870F4DAF8E1}"/>
              </a:ext>
            </a:extLst>
          </p:cNvPr>
          <p:cNvCxnSpPr>
            <a:cxnSpLocks/>
          </p:cNvCxnSpPr>
          <p:nvPr/>
        </p:nvCxnSpPr>
        <p:spPr>
          <a:xfrm>
            <a:off x="4738438" y="3152698"/>
            <a:ext cx="2813828" cy="0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图片 4">
            <a:extLst>
              <a:ext uri="{FF2B5EF4-FFF2-40B4-BE49-F238E27FC236}">
                <a16:creationId xmlns:a16="http://schemas.microsoft.com/office/drawing/2014/main" id="{2546ADFD-7EC5-4033-BA50-58BD99E585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8150" y="2859738"/>
            <a:ext cx="761258" cy="7632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86475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C01A2A4E-96A2-442F-9E5F-412B1640E29A}"/>
              </a:ext>
            </a:extLst>
          </p:cNvPr>
          <p:cNvSpPr/>
          <p:nvPr/>
        </p:nvSpPr>
        <p:spPr>
          <a:xfrm>
            <a:off x="6405876" y="2706254"/>
            <a:ext cx="2085591" cy="954152"/>
          </a:xfrm>
          <a:prstGeom prst="rect">
            <a:avLst/>
          </a:prstGeom>
          <a:solidFill>
            <a:srgbClr val="B2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706341CF-76F4-49D7-A4C2-9E816AD69BE1}"/>
              </a:ext>
            </a:extLst>
          </p:cNvPr>
          <p:cNvSpPr txBox="1"/>
          <p:nvPr/>
        </p:nvSpPr>
        <p:spPr>
          <a:xfrm>
            <a:off x="3849231" y="2810937"/>
            <a:ext cx="463300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8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这是一个 </a:t>
            </a:r>
            <a:r>
              <a:rPr lang="zh-CN" altLang="en-US" sz="4800" dirty="0">
                <a:solidFill>
                  <a:schemeClr val="bg1"/>
                </a:solidFill>
                <a:latin typeface="思源黑体 CN Heavy" panose="020B0A00000000000000" pitchFamily="34" charset="-122"/>
                <a:ea typeface="思源黑体 CN Heavy" panose="020B0A00000000000000" pitchFamily="34" charset="-122"/>
              </a:rPr>
              <a:t>大标题</a:t>
            </a:r>
          </a:p>
        </p:txBody>
      </p:sp>
    </p:spTree>
    <p:extLst>
      <p:ext uri="{BB962C8B-B14F-4D97-AF65-F5344CB8AC3E}">
        <p14:creationId xmlns:p14="http://schemas.microsoft.com/office/powerpoint/2010/main" val="2753401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椭圆 6">
            <a:extLst>
              <a:ext uri="{FF2B5EF4-FFF2-40B4-BE49-F238E27FC236}">
                <a16:creationId xmlns:a16="http://schemas.microsoft.com/office/drawing/2014/main" id="{7761A872-FEEB-4FD7-A8B0-2BDD4C107A76}"/>
              </a:ext>
            </a:extLst>
          </p:cNvPr>
          <p:cNvSpPr/>
          <p:nvPr/>
        </p:nvSpPr>
        <p:spPr>
          <a:xfrm>
            <a:off x="3695807" y="775856"/>
            <a:ext cx="4978402" cy="497840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706341CF-76F4-49D7-A4C2-9E816AD69BE1}"/>
              </a:ext>
            </a:extLst>
          </p:cNvPr>
          <p:cNvSpPr txBox="1"/>
          <p:nvPr/>
        </p:nvSpPr>
        <p:spPr>
          <a:xfrm>
            <a:off x="3980467" y="3135193"/>
            <a:ext cx="449353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8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这是一个大标题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8262094-D53B-45A7-88B5-32D2B5E8BD8A}"/>
              </a:ext>
            </a:extLst>
          </p:cNvPr>
          <p:cNvSpPr txBox="1"/>
          <p:nvPr/>
        </p:nvSpPr>
        <p:spPr>
          <a:xfrm>
            <a:off x="4038816" y="2400552"/>
            <a:ext cx="43768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This is a headline</a:t>
            </a:r>
            <a:endParaRPr lang="zh-CN" altLang="en-US" sz="4000" dirty="0">
              <a:solidFill>
                <a:schemeClr val="tx1">
                  <a:lumMod val="65000"/>
                  <a:lumOff val="3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3DBCD625-7AB4-4462-ACB2-5D9C3B6C99AB}"/>
              </a:ext>
            </a:extLst>
          </p:cNvPr>
          <p:cNvCxnSpPr>
            <a:cxnSpLocks/>
          </p:cNvCxnSpPr>
          <p:nvPr/>
        </p:nvCxnSpPr>
        <p:spPr>
          <a:xfrm>
            <a:off x="4038816" y="3107485"/>
            <a:ext cx="4292384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7894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004E8EFE-4563-42BA-BE7B-B80065F71096}"/>
              </a:ext>
            </a:extLst>
          </p:cNvPr>
          <p:cNvSpPr txBox="1"/>
          <p:nvPr/>
        </p:nvSpPr>
        <p:spPr>
          <a:xfrm>
            <a:off x="4362192" y="3541842"/>
            <a:ext cx="34676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这一行是小标题，小标题可能比较长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706341CF-76F4-49D7-A4C2-9E816AD69BE1}"/>
              </a:ext>
            </a:extLst>
          </p:cNvPr>
          <p:cNvSpPr txBox="1"/>
          <p:nvPr/>
        </p:nvSpPr>
        <p:spPr>
          <a:xfrm>
            <a:off x="2648579" y="2218403"/>
            <a:ext cx="734688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8000" dirty="0">
                <a:solidFill>
                  <a:schemeClr val="tx1">
                    <a:lumMod val="75000"/>
                    <a:lumOff val="25000"/>
                  </a:schemeClr>
                </a:solidFill>
                <a:latin typeface="叶根友特楷简体" panose="02010601030101010101" pitchFamily="2" charset="-122"/>
                <a:ea typeface="叶根友特楷简体" panose="02010601030101010101" pitchFamily="2" charset="-122"/>
              </a:rPr>
              <a:t>这是一个大标题</a:t>
            </a:r>
          </a:p>
        </p:txBody>
      </p:sp>
      <p:cxnSp>
        <p:nvCxnSpPr>
          <p:cNvPr id="4" name="直接连接符 3">
            <a:extLst>
              <a:ext uri="{FF2B5EF4-FFF2-40B4-BE49-F238E27FC236}">
                <a16:creationId xmlns:a16="http://schemas.microsoft.com/office/drawing/2014/main" id="{32874300-F7CF-4171-AEEB-F5BCE5FD08DA}"/>
              </a:ext>
            </a:extLst>
          </p:cNvPr>
          <p:cNvCxnSpPr>
            <a:cxnSpLocks/>
          </p:cNvCxnSpPr>
          <p:nvPr/>
        </p:nvCxnSpPr>
        <p:spPr>
          <a:xfrm>
            <a:off x="3786909" y="3504898"/>
            <a:ext cx="4701309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1348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004E8EFE-4563-42BA-BE7B-B80065F71096}"/>
              </a:ext>
            </a:extLst>
          </p:cNvPr>
          <p:cNvSpPr txBox="1"/>
          <p:nvPr/>
        </p:nvSpPr>
        <p:spPr>
          <a:xfrm>
            <a:off x="7763855" y="2939779"/>
            <a:ext cx="264687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这一行是小标题，</a:t>
            </a:r>
            <a:endParaRPr lang="en-US" altLang="zh-CN" sz="2400" dirty="0">
              <a:solidFill>
                <a:schemeClr val="tx1">
                  <a:lumMod val="65000"/>
                  <a:lumOff val="3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r>
              <a:rPr lang="zh-CN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小标题可能比较长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706341CF-76F4-49D7-A4C2-9E816AD69BE1}"/>
              </a:ext>
            </a:extLst>
          </p:cNvPr>
          <p:cNvSpPr txBox="1"/>
          <p:nvPr/>
        </p:nvSpPr>
        <p:spPr>
          <a:xfrm>
            <a:off x="1743418" y="2662780"/>
            <a:ext cx="610936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6600" dirty="0">
                <a:solidFill>
                  <a:schemeClr val="tx1">
                    <a:lumMod val="65000"/>
                    <a:lumOff val="35000"/>
                  </a:schemeClr>
                </a:solidFill>
                <a:latin typeface="造字工房凌黑（非商用）常规体" pitchFamily="2" charset="-122"/>
                <a:ea typeface="造字工房凌黑（非商用）常规体" pitchFamily="2" charset="-122"/>
              </a:rPr>
              <a:t>这是一个大标题</a:t>
            </a:r>
          </a:p>
        </p:txBody>
      </p:sp>
      <p:sp>
        <p:nvSpPr>
          <p:cNvPr id="2" name="梯形 1">
            <a:extLst>
              <a:ext uri="{FF2B5EF4-FFF2-40B4-BE49-F238E27FC236}">
                <a16:creationId xmlns:a16="http://schemas.microsoft.com/office/drawing/2014/main" id="{078EDA7E-5118-4079-A07B-35F60AD91F58}"/>
              </a:ext>
            </a:extLst>
          </p:cNvPr>
          <p:cNvSpPr/>
          <p:nvPr/>
        </p:nvSpPr>
        <p:spPr>
          <a:xfrm>
            <a:off x="1743418" y="2662779"/>
            <a:ext cx="8776800" cy="200493"/>
          </a:xfrm>
          <a:prstGeom prst="trapezoid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梯形 4">
            <a:extLst>
              <a:ext uri="{FF2B5EF4-FFF2-40B4-BE49-F238E27FC236}">
                <a16:creationId xmlns:a16="http://schemas.microsoft.com/office/drawing/2014/main" id="{CDD141DA-EED6-449B-A650-5B2536B8F2FF}"/>
              </a:ext>
            </a:extLst>
          </p:cNvPr>
          <p:cNvSpPr/>
          <p:nvPr/>
        </p:nvSpPr>
        <p:spPr>
          <a:xfrm flipV="1">
            <a:off x="1743418" y="3828811"/>
            <a:ext cx="8776800" cy="200493"/>
          </a:xfrm>
          <a:prstGeom prst="trapezoid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9925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>
            <a:extLst>
              <a:ext uri="{FF2B5EF4-FFF2-40B4-BE49-F238E27FC236}">
                <a16:creationId xmlns:a16="http://schemas.microsoft.com/office/drawing/2014/main" id="{57589AA3-EDC8-4918-ACFE-AC147D5825FD}"/>
              </a:ext>
            </a:extLst>
          </p:cNvPr>
          <p:cNvSpPr/>
          <p:nvPr/>
        </p:nvSpPr>
        <p:spPr>
          <a:xfrm>
            <a:off x="6289955" y="3595661"/>
            <a:ext cx="4608954" cy="3709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8C8CE382-AA15-4406-A9C0-6DE57FF3D105}"/>
              </a:ext>
            </a:extLst>
          </p:cNvPr>
          <p:cNvSpPr/>
          <p:nvPr/>
        </p:nvSpPr>
        <p:spPr>
          <a:xfrm>
            <a:off x="6289955" y="2650836"/>
            <a:ext cx="4608954" cy="88047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CCA5F781-105C-4073-B3A4-F083F82F40AD}"/>
              </a:ext>
            </a:extLst>
          </p:cNvPr>
          <p:cNvSpPr txBox="1"/>
          <p:nvPr/>
        </p:nvSpPr>
        <p:spPr>
          <a:xfrm>
            <a:off x="6363761" y="2743392"/>
            <a:ext cx="413446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这是一个大标题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482F4B55-61E5-4E4F-8BD6-C52864B9F3BF}"/>
              </a:ext>
            </a:extLst>
          </p:cNvPr>
          <p:cNvSpPr txBox="1"/>
          <p:nvPr/>
        </p:nvSpPr>
        <p:spPr>
          <a:xfrm>
            <a:off x="1745572" y="2307923"/>
            <a:ext cx="4608954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1500" dirty="0">
                <a:solidFill>
                  <a:srgbClr val="B24040"/>
                </a:solidFill>
                <a:latin typeface="叶根友特楷简体" panose="02010601030101010101" pitchFamily="2" charset="-122"/>
                <a:ea typeface="叶根友特楷简体" panose="02010601030101010101" pitchFamily="2" charset="-122"/>
              </a:rPr>
              <a:t>关键字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D13FEC2C-0FE0-4000-A4FC-B0ECEA8A0074}"/>
              </a:ext>
            </a:extLst>
          </p:cNvPr>
          <p:cNvSpPr txBox="1"/>
          <p:nvPr/>
        </p:nvSpPr>
        <p:spPr>
          <a:xfrm>
            <a:off x="6363761" y="3603413"/>
            <a:ext cx="3877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这一行是小标题，小标题可能比较长</a:t>
            </a:r>
          </a:p>
        </p:txBody>
      </p:sp>
    </p:spTree>
    <p:extLst>
      <p:ext uri="{BB962C8B-B14F-4D97-AF65-F5344CB8AC3E}">
        <p14:creationId xmlns:p14="http://schemas.microsoft.com/office/powerpoint/2010/main" val="1939630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CCA5F781-105C-4073-B3A4-F083F82F40AD}"/>
              </a:ext>
            </a:extLst>
          </p:cNvPr>
          <p:cNvSpPr txBox="1"/>
          <p:nvPr/>
        </p:nvSpPr>
        <p:spPr>
          <a:xfrm>
            <a:off x="1605423" y="2695939"/>
            <a:ext cx="8771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不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77E1DB1-19AE-4336-99B3-C6A6B8683BFE}"/>
              </a:ext>
            </a:extLst>
          </p:cNvPr>
          <p:cNvSpPr txBox="1"/>
          <p:nvPr/>
        </p:nvSpPr>
        <p:spPr>
          <a:xfrm>
            <a:off x="4390297" y="2695939"/>
            <a:ext cx="8771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这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BE1C24F4-382A-4479-BF34-4329D37CBD80}"/>
              </a:ext>
            </a:extLst>
          </p:cNvPr>
          <p:cNvSpPr txBox="1"/>
          <p:nvPr/>
        </p:nvSpPr>
        <p:spPr>
          <a:xfrm>
            <a:off x="5782734" y="2695939"/>
            <a:ext cx="8771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样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69673E47-F4D1-40C2-A995-024BA2536128}"/>
              </a:ext>
            </a:extLst>
          </p:cNvPr>
          <p:cNvSpPr txBox="1"/>
          <p:nvPr/>
        </p:nvSpPr>
        <p:spPr>
          <a:xfrm>
            <a:off x="7175171" y="2695939"/>
            <a:ext cx="8771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做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53E4A224-5AFC-464D-A1EA-C046A5F15A6C}"/>
              </a:ext>
            </a:extLst>
          </p:cNvPr>
          <p:cNvSpPr txBox="1"/>
          <p:nvPr/>
        </p:nvSpPr>
        <p:spPr>
          <a:xfrm>
            <a:off x="8567608" y="2695939"/>
            <a:ext cx="8771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标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CD096636-C998-484A-9967-E5522899581E}"/>
              </a:ext>
            </a:extLst>
          </p:cNvPr>
          <p:cNvSpPr txBox="1"/>
          <p:nvPr/>
        </p:nvSpPr>
        <p:spPr>
          <a:xfrm>
            <a:off x="2997860" y="2695939"/>
            <a:ext cx="8771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要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D8B53395-56F6-4F3C-8E75-7C9AFFF9F9D1}"/>
              </a:ext>
            </a:extLst>
          </p:cNvPr>
          <p:cNvSpPr txBox="1"/>
          <p:nvPr/>
        </p:nvSpPr>
        <p:spPr>
          <a:xfrm>
            <a:off x="9960045" y="2695939"/>
            <a:ext cx="8771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题</a:t>
            </a:r>
          </a:p>
        </p:txBody>
      </p:sp>
    </p:spTree>
    <p:extLst>
      <p:ext uri="{BB962C8B-B14F-4D97-AF65-F5344CB8AC3E}">
        <p14:creationId xmlns:p14="http://schemas.microsoft.com/office/powerpoint/2010/main" val="1378295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3770</TotalTime>
  <Words>76</Words>
  <Application>Microsoft Office PowerPoint</Application>
  <PresentationFormat>宽屏</PresentationFormat>
  <Paragraphs>20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7</vt:i4>
      </vt:variant>
    </vt:vector>
  </HeadingPairs>
  <TitlesOfParts>
    <vt:vector size="21" baseType="lpstr">
      <vt:lpstr>等线</vt:lpstr>
      <vt:lpstr>等线 Light</vt:lpstr>
      <vt:lpstr>思源黑体 CN Bold</vt:lpstr>
      <vt:lpstr>思源黑体 CN Heavy</vt:lpstr>
      <vt:lpstr>思源黑体 CN Medium</vt:lpstr>
      <vt:lpstr>思源黑体 CN Normal</vt:lpstr>
      <vt:lpstr>宋体</vt:lpstr>
      <vt:lpstr>叶根友特楷简体</vt:lpstr>
      <vt:lpstr>造字工房凌黑（非商用）常规体</vt:lpstr>
      <vt:lpstr>Arial</vt:lpstr>
      <vt:lpstr>Calibri</vt:lpstr>
      <vt:lpstr>Calibri Light</vt:lpstr>
      <vt:lpstr>Office 主题​​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 Notag</dc:creator>
  <cp:lastModifiedBy>Li Notag</cp:lastModifiedBy>
  <cp:revision>100</cp:revision>
  <dcterms:created xsi:type="dcterms:W3CDTF">2018-08-23T10:08:30Z</dcterms:created>
  <dcterms:modified xsi:type="dcterms:W3CDTF">2018-09-16T20:01:43Z</dcterms:modified>
</cp:coreProperties>
</file>