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2E2E"/>
    <a:srgbClr val="317CC1"/>
    <a:srgbClr val="5195D3"/>
    <a:srgbClr val="BFD8EF"/>
    <a:srgbClr val="020001"/>
    <a:srgbClr val="BE0000"/>
    <a:srgbClr val="F9DBDB"/>
    <a:srgbClr val="BE0100"/>
    <a:srgbClr val="DAACE2"/>
    <a:srgbClr val="8132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7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911456" y="2629303"/>
            <a:ext cx="7503478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8000"/>
                </a:schemeClr>
              </a:gs>
              <a:gs pos="27000">
                <a:schemeClr val="tx1">
                  <a:lumMod val="85000"/>
                  <a:lumOff val="15000"/>
                  <a:alpha val="61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738439" y="3170282"/>
            <a:ext cx="5382966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杂乱素材的处理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754717" y="2646534"/>
            <a:ext cx="1210588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细节设计</a:t>
            </a:r>
            <a:endParaRPr lang="en-US" altLang="zh-CN" sz="20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738438" y="2762587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738438" y="3152698"/>
            <a:ext cx="2813828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2546ADFD-7EC5-4033-BA50-58BD99E58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8150" y="2859738"/>
            <a:ext cx="761258" cy="763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4281C2BC-0881-4114-B99F-0DC2CA0A16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457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00E736E-D7FE-4698-859E-045D4ABF6F07}"/>
              </a:ext>
            </a:extLst>
          </p:cNvPr>
          <p:cNvSpPr txBox="1"/>
          <p:nvPr/>
        </p:nvSpPr>
        <p:spPr>
          <a:xfrm>
            <a:off x="3970868" y="3318934"/>
            <a:ext cx="1229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SIEMENS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思源黑体 CN Heavy" panose="020B0A00000000000000" pitchFamily="34" charset="-122"/>
              <a:ea typeface="思源黑体 CN Heavy" panose="020B0A00000000000000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6E4CE49F-EF79-4884-AAF4-FD611FE16CF8}"/>
              </a:ext>
            </a:extLst>
          </p:cNvPr>
          <p:cNvSpPr txBox="1"/>
          <p:nvPr/>
        </p:nvSpPr>
        <p:spPr>
          <a:xfrm>
            <a:off x="5268564" y="331893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康恩贝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0D12354-D262-49DB-9011-A0EAC1E3FACA}"/>
              </a:ext>
            </a:extLst>
          </p:cNvPr>
          <p:cNvSpPr txBox="1"/>
          <p:nvPr/>
        </p:nvSpPr>
        <p:spPr>
          <a:xfrm>
            <a:off x="6213599" y="331893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神奇制药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78A0AD80-4346-4D90-AD3A-731F99029E0B}"/>
              </a:ext>
            </a:extLst>
          </p:cNvPr>
          <p:cNvSpPr txBox="1"/>
          <p:nvPr/>
        </p:nvSpPr>
        <p:spPr>
          <a:xfrm>
            <a:off x="7389467" y="331893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新华医疗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09D9D45-43EA-4455-8632-911DAFA77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948" y="920700"/>
            <a:ext cx="7185301" cy="176540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1F1684BB-A0FC-4166-AFB5-BC46469F71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4525" y="4428533"/>
            <a:ext cx="3682950" cy="1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740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4320</TotalTime>
  <Words>14</Words>
  <Application>Microsoft Office PowerPoint</Application>
  <PresentationFormat>宽屏</PresentationFormat>
  <Paragraphs>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等线</vt:lpstr>
      <vt:lpstr>等线 Light</vt:lpstr>
      <vt:lpstr>思源黑体 CN Heavy</vt:lpstr>
      <vt:lpstr>思源黑体 CN Normal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Li Notag</cp:lastModifiedBy>
  <cp:revision>129</cp:revision>
  <dcterms:created xsi:type="dcterms:W3CDTF">2018-08-23T10:08:30Z</dcterms:created>
  <dcterms:modified xsi:type="dcterms:W3CDTF">2018-09-17T18:22:11Z</dcterms:modified>
</cp:coreProperties>
</file>