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8" r:id="rId4"/>
    <p:sldId id="263" r:id="rId5"/>
    <p:sldId id="259" r:id="rId6"/>
    <p:sldId id="260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3BC"/>
    <a:srgbClr val="E9EED6"/>
    <a:srgbClr val="E7DCAE"/>
    <a:srgbClr val="FFFFCC"/>
    <a:srgbClr val="00FFFF"/>
    <a:srgbClr val="FF7C80"/>
    <a:srgbClr val="A50021"/>
    <a:srgbClr val="FF3300"/>
    <a:srgbClr val="E6DBAD"/>
    <a:srgbClr val="749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DAD8-A299-4F81-9681-841D3765C802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756F-AF8A-4DAA-AA38-9DF4740DE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81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920E0-9C34-4283-B8EA-3F9565A17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701C47-7CBA-4512-AAD9-5FD3ADC4B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75EEF-DDE2-40D6-953F-27EDC78E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97AF4-8355-4F26-B668-DE1BEFA0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4D8B2C-E155-4D17-ADB9-74D48474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9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94C85-B3F3-40E4-A561-D827E54F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E8FDC9-5CE6-4618-A9DB-FF7D3D7F5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2096D6-71C3-4DC9-9E97-43D3EA44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4DABD6-F6C6-4754-9337-9ECB7AB2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E43781-8398-4ED5-849B-1BE59C6A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282175-AF37-4DDC-BD92-CC40B3531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B7583-185C-472C-93B4-8AF3A04BE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FC4549-3C1E-478D-9079-C3CE5839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87D6E0-126C-47F2-9AEB-FEE1B391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31D2E-67BB-43C2-9B90-B733102C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2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7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2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7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44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9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04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98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F0D1DB-6051-4845-9D11-5CB3A605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7EA347-C6AA-4C89-9452-3DFE3F9F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3C57A-1A6D-4BB4-AA82-23149EC0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77F9B3-925D-4068-B044-A2D64DE9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B27EA1-FD1A-4FD7-B7AC-EBE02773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50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5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6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0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C431A-1B76-4CCF-A6F6-01572379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0B269F-47F3-4B10-8F9F-F61208EA9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764BD8-A821-443B-A902-06E054F0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B7A2C-601A-45F5-AA2C-32387E07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05BD0-F073-4757-B44C-61D27EE8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8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33DDF-BE99-4A25-ADA8-F4A63B93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3A09F5-91E6-4050-80F4-7D8C36572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D9E8CF-561C-4D81-B8D8-FC0C0F126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A2F55A-C150-41A2-B5B9-C85F222E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8FEE5B-92DA-4CC7-BBE4-A9A718E8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4F9AAE-387B-4C87-B5F7-90FC379F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93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61018-9C3C-44F5-AA42-36C7A17D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7C6EB7-3B7C-48CD-B0FF-71EC29E0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E5418D-64FF-47DC-BBE1-3319FB252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4D7378-4CB1-47DD-BF34-D0B391683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EDD54C-E857-40C2-B99E-819A00602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CA238C-A1DD-487B-8D42-EFE3DAE5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6FED72-2A99-45AE-9935-564B7567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485435-314B-4491-A881-3E82B940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1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1B776-9C23-46E0-8395-494F1D4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4DEDE8-5E00-42E0-897C-EBF6AD68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B5402E-B247-4626-AF26-031A1628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50A918-98DE-41EE-92A3-E780602A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97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302CB8-95AF-4B32-A7AE-2D6B4277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F130D2-C692-4E1E-99E2-A59443B6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325C49-6657-41EA-8089-C59F4230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78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BD6DE1-0601-4EC4-80B9-B31AC157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174457-6AE9-4EF8-863D-0559488C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38A40F-94F0-4AF9-A906-4BAF73CCD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4869E-E5FB-4BC6-A757-082A3359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6E7024-4505-428F-8F4F-FDED01E3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2F56E1-2890-4A70-870C-1E3EE622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45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22F6C-578F-4C30-A421-000D2BAA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086663-4725-4AD0-9305-A19D9C09F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8B0BEB-7742-4E42-BF5A-B8B319135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78BBA8-C44E-4793-9E03-91B916AB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BCB610-0628-4A99-AB48-5D93E0FC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23B773-8D42-4E68-913E-1084F33F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8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50187A-A967-4731-B2E6-8A5B8B4B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ACCE1F-6D61-4AD1-AD58-E179502C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83E56F-76B6-4F5C-9B86-60B1E033A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51167-47E9-4191-8B35-F18538FC3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E95A29-9905-46B2-B873-5A178AD17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64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0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E154123-DEBA-47B9-9722-AD3161CFD623}"/>
              </a:ext>
            </a:extLst>
          </p:cNvPr>
          <p:cNvSpPr/>
          <p:nvPr/>
        </p:nvSpPr>
        <p:spPr>
          <a:xfrm>
            <a:off x="1368050" y="2694728"/>
            <a:ext cx="10126983" cy="11889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69000">
                <a:schemeClr val="tx1">
                  <a:lumMod val="85000"/>
                  <a:lumOff val="15000"/>
                  <a:alpha val="58000"/>
                </a:schemeClr>
              </a:gs>
              <a:gs pos="27000">
                <a:schemeClr val="tx1">
                  <a:lumMod val="85000"/>
                  <a:lumOff val="15000"/>
                  <a:alpha val="61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193BB7-1C61-488D-BD42-2894373D0663}"/>
              </a:ext>
            </a:extLst>
          </p:cNvPr>
          <p:cNvSpPr txBox="1"/>
          <p:nvPr/>
        </p:nvSpPr>
        <p:spPr>
          <a:xfrm>
            <a:off x="4195034" y="3235707"/>
            <a:ext cx="538296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切换与动画的使用原则</a:t>
            </a:r>
            <a:endParaRPr lang="en-US" altLang="zh-CN" sz="3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2603DE-E4D6-452E-B1E9-F732BA442742}"/>
              </a:ext>
            </a:extLst>
          </p:cNvPr>
          <p:cNvSpPr/>
          <p:nvPr/>
        </p:nvSpPr>
        <p:spPr>
          <a:xfrm>
            <a:off x="4258568" y="2711959"/>
            <a:ext cx="1163332" cy="506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PPT</a:t>
            </a:r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动画</a:t>
            </a:r>
            <a:endParaRPr lang="en-US" altLang="zh-CN" sz="2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E96C171-EEBE-4E8F-BABA-0E1C16B8C1A4}"/>
              </a:ext>
            </a:extLst>
          </p:cNvPr>
          <p:cNvCxnSpPr>
            <a:cxnSpLocks/>
          </p:cNvCxnSpPr>
          <p:nvPr/>
        </p:nvCxnSpPr>
        <p:spPr>
          <a:xfrm>
            <a:off x="4195033" y="2828012"/>
            <a:ext cx="0" cy="95603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351D4B2-AE9A-4AD5-9A83-7870F4DAF8E1}"/>
              </a:ext>
            </a:extLst>
          </p:cNvPr>
          <p:cNvCxnSpPr>
            <a:cxnSpLocks/>
          </p:cNvCxnSpPr>
          <p:nvPr/>
        </p:nvCxnSpPr>
        <p:spPr>
          <a:xfrm>
            <a:off x="4195033" y="3218123"/>
            <a:ext cx="5281477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2546ADFD-7EC5-4033-BA50-58BD99E58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745" y="2925163"/>
            <a:ext cx="761258" cy="763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47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5E48D15C-CEB3-4D59-84A7-99DC8FE3C580}"/>
              </a:ext>
            </a:extLst>
          </p:cNvPr>
          <p:cNvSpPr txBox="1"/>
          <p:nvPr/>
        </p:nvSpPr>
        <p:spPr>
          <a:xfrm>
            <a:off x="3709221" y="3065046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动画极容易吸引人的注意力</a:t>
            </a:r>
          </a:p>
        </p:txBody>
      </p:sp>
    </p:spTree>
    <p:extLst>
      <p:ext uri="{BB962C8B-B14F-4D97-AF65-F5344CB8AC3E}">
        <p14:creationId xmlns:p14="http://schemas.microsoft.com/office/powerpoint/2010/main" val="16814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78AFECD-BBB3-466B-933E-717415BF31E0}"/>
              </a:ext>
            </a:extLst>
          </p:cNvPr>
          <p:cNvSpPr txBox="1"/>
          <p:nvPr/>
        </p:nvSpPr>
        <p:spPr>
          <a:xfrm>
            <a:off x="5267087" y="2818825"/>
            <a:ext cx="16578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，快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，简单</a:t>
            </a:r>
          </a:p>
        </p:txBody>
      </p:sp>
    </p:spTree>
    <p:extLst>
      <p:ext uri="{BB962C8B-B14F-4D97-AF65-F5344CB8AC3E}">
        <p14:creationId xmlns:p14="http://schemas.microsoft.com/office/powerpoint/2010/main" val="282709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8E3185-9B3E-4414-A1FF-E6A0B7A2A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983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9D09405-A687-4B9D-8FB3-2DFF41A7D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020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Bar dir="vert"/>
      </p:transition>
    </mc:Choice>
    <mc:Fallback>
      <p:transition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D91CA8AA-6D7E-4F04-80A8-08DDA7E31F26}"/>
              </a:ext>
            </a:extLst>
          </p:cNvPr>
          <p:cNvGrpSpPr/>
          <p:nvPr/>
        </p:nvGrpSpPr>
        <p:grpSpPr>
          <a:xfrm>
            <a:off x="2839011" y="1485727"/>
            <a:ext cx="7075456" cy="474978"/>
            <a:chOff x="3770344" y="1774675"/>
            <a:chExt cx="3955875" cy="47497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2178E9A-4E7A-40DB-863B-7C4B7CA34EE5}"/>
                </a:ext>
              </a:extLst>
            </p:cNvPr>
            <p:cNvSpPr/>
            <p:nvPr/>
          </p:nvSpPr>
          <p:spPr>
            <a:xfrm>
              <a:off x="3770344" y="1967978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62F43F8-ED0E-484D-B852-F09E72FC1894}"/>
                </a:ext>
              </a:extLst>
            </p:cNvPr>
            <p:cNvSpPr/>
            <p:nvPr/>
          </p:nvSpPr>
          <p:spPr>
            <a:xfrm>
              <a:off x="3770344" y="2161281"/>
              <a:ext cx="2386582" cy="883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7378A64-D7E2-46CD-8034-C13AA9EBA8B5}"/>
                </a:ext>
              </a:extLst>
            </p:cNvPr>
            <p:cNvSpPr/>
            <p:nvPr/>
          </p:nvSpPr>
          <p:spPr>
            <a:xfrm>
              <a:off x="3770344" y="1774675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0083BC2-BA74-4345-8D9F-1C6652AE9BE6}"/>
              </a:ext>
            </a:extLst>
          </p:cNvPr>
          <p:cNvSpPr txBox="1"/>
          <p:nvPr/>
        </p:nvSpPr>
        <p:spPr>
          <a:xfrm>
            <a:off x="1905001" y="13953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问题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3F3B639-A6D8-4435-8CEC-0EDBB31321C4}"/>
              </a:ext>
            </a:extLst>
          </p:cNvPr>
          <p:cNvGrpSpPr/>
          <p:nvPr/>
        </p:nvGrpSpPr>
        <p:grpSpPr>
          <a:xfrm>
            <a:off x="1905001" y="2420877"/>
            <a:ext cx="7992534" cy="2839899"/>
            <a:chOff x="1989667" y="2573277"/>
            <a:chExt cx="7992534" cy="283989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C0AE070-AFE9-4B2E-86A1-8B72A273B904}"/>
                </a:ext>
              </a:extLst>
            </p:cNvPr>
            <p:cNvSpPr txBox="1"/>
            <p:nvPr/>
          </p:nvSpPr>
          <p:spPr>
            <a:xfrm>
              <a:off x="1989667" y="257327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答案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94AF757-9CAE-4293-B81A-DD0C32E09CF4}"/>
                </a:ext>
              </a:extLst>
            </p:cNvPr>
            <p:cNvSpPr/>
            <p:nvPr/>
          </p:nvSpPr>
          <p:spPr>
            <a:xfrm>
              <a:off x="2906745" y="2823657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396837B-4440-408C-BA09-3DD06087D411}"/>
                </a:ext>
              </a:extLst>
            </p:cNvPr>
            <p:cNvSpPr/>
            <p:nvPr/>
          </p:nvSpPr>
          <p:spPr>
            <a:xfrm>
              <a:off x="2906745" y="2630354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E9A313F-F295-43BF-AF10-39922F6D44D2}"/>
                </a:ext>
              </a:extLst>
            </p:cNvPr>
            <p:cNvSpPr/>
            <p:nvPr/>
          </p:nvSpPr>
          <p:spPr>
            <a:xfrm>
              <a:off x="2906745" y="3204367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5965D38-9E5B-4EB9-96BA-41B028875CBF}"/>
                </a:ext>
              </a:extLst>
            </p:cNvPr>
            <p:cNvSpPr/>
            <p:nvPr/>
          </p:nvSpPr>
          <p:spPr>
            <a:xfrm>
              <a:off x="2906745" y="3011064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7651C55-AC0B-4BB1-8668-286D67619EAD}"/>
                </a:ext>
              </a:extLst>
            </p:cNvPr>
            <p:cNvSpPr/>
            <p:nvPr/>
          </p:nvSpPr>
          <p:spPr>
            <a:xfrm>
              <a:off x="2906745" y="3590973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002AF97-D60B-45FF-B9A8-F1325E9C4CFB}"/>
                </a:ext>
              </a:extLst>
            </p:cNvPr>
            <p:cNvSpPr/>
            <p:nvPr/>
          </p:nvSpPr>
          <p:spPr>
            <a:xfrm>
              <a:off x="2906745" y="3397670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C77ACA0-5DB1-4C3C-A07E-62C03D3F241B}"/>
                </a:ext>
              </a:extLst>
            </p:cNvPr>
            <p:cNvSpPr/>
            <p:nvPr/>
          </p:nvSpPr>
          <p:spPr>
            <a:xfrm>
              <a:off x="2906745" y="3977579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CDB4754-95B9-483C-8CF2-BF68DFFA5D51}"/>
                </a:ext>
              </a:extLst>
            </p:cNvPr>
            <p:cNvSpPr/>
            <p:nvPr/>
          </p:nvSpPr>
          <p:spPr>
            <a:xfrm>
              <a:off x="2906745" y="3784276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1F15A48-5147-42D6-8F6A-8DBD13749F71}"/>
                </a:ext>
              </a:extLst>
            </p:cNvPr>
            <p:cNvSpPr/>
            <p:nvPr/>
          </p:nvSpPr>
          <p:spPr>
            <a:xfrm>
              <a:off x="2906745" y="4358289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A09FE58-E735-4719-B5F8-E809349426D2}"/>
                </a:ext>
              </a:extLst>
            </p:cNvPr>
            <p:cNvSpPr/>
            <p:nvPr/>
          </p:nvSpPr>
          <p:spPr>
            <a:xfrm>
              <a:off x="2906745" y="4164986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6A5C833-4B05-4DE0-93DF-6D85DC77CDA7}"/>
                </a:ext>
              </a:extLst>
            </p:cNvPr>
            <p:cNvSpPr/>
            <p:nvPr/>
          </p:nvSpPr>
          <p:spPr>
            <a:xfrm>
              <a:off x="2906745" y="4744895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1DEF1D4-E1A0-460F-9FBF-9B8F0AB13419}"/>
                </a:ext>
              </a:extLst>
            </p:cNvPr>
            <p:cNvSpPr/>
            <p:nvPr/>
          </p:nvSpPr>
          <p:spPr>
            <a:xfrm>
              <a:off x="2906745" y="4551592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2F75B6C-473A-4A2F-94AD-E134C866716F}"/>
                </a:ext>
              </a:extLst>
            </p:cNvPr>
            <p:cNvGrpSpPr/>
            <p:nvPr/>
          </p:nvGrpSpPr>
          <p:grpSpPr>
            <a:xfrm>
              <a:off x="2906745" y="4938198"/>
              <a:ext cx="7075456" cy="474978"/>
              <a:chOff x="3770344" y="1774675"/>
              <a:chExt cx="3955875" cy="474978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DF4ECD8F-E6AB-45B5-AB20-D326C62AA83F}"/>
                  </a:ext>
                </a:extLst>
              </p:cNvPr>
              <p:cNvSpPr/>
              <p:nvPr/>
            </p:nvSpPr>
            <p:spPr>
              <a:xfrm>
                <a:off x="3770344" y="1967978"/>
                <a:ext cx="3955875" cy="9426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5C1B8609-32EE-46BB-9A6E-68F01A170AED}"/>
                  </a:ext>
                </a:extLst>
              </p:cNvPr>
              <p:cNvSpPr/>
              <p:nvPr/>
            </p:nvSpPr>
            <p:spPr>
              <a:xfrm>
                <a:off x="3770344" y="2161281"/>
                <a:ext cx="2386582" cy="883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0D7728ED-BFF5-4493-8893-72650B3C0B24}"/>
                  </a:ext>
                </a:extLst>
              </p:cNvPr>
              <p:cNvSpPr/>
              <p:nvPr/>
            </p:nvSpPr>
            <p:spPr>
              <a:xfrm>
                <a:off x="3770344" y="1774675"/>
                <a:ext cx="3955875" cy="9426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57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D91CA8AA-6D7E-4F04-80A8-08DDA7E31F26}"/>
              </a:ext>
            </a:extLst>
          </p:cNvPr>
          <p:cNvGrpSpPr/>
          <p:nvPr/>
        </p:nvGrpSpPr>
        <p:grpSpPr>
          <a:xfrm>
            <a:off x="2839011" y="1485727"/>
            <a:ext cx="7075456" cy="474978"/>
            <a:chOff x="3770344" y="1774675"/>
            <a:chExt cx="3955875" cy="47497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2178E9A-4E7A-40DB-863B-7C4B7CA34EE5}"/>
                </a:ext>
              </a:extLst>
            </p:cNvPr>
            <p:cNvSpPr/>
            <p:nvPr/>
          </p:nvSpPr>
          <p:spPr>
            <a:xfrm>
              <a:off x="3770344" y="1967978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62F43F8-ED0E-484D-B852-F09E72FC1894}"/>
                </a:ext>
              </a:extLst>
            </p:cNvPr>
            <p:cNvSpPr/>
            <p:nvPr/>
          </p:nvSpPr>
          <p:spPr>
            <a:xfrm>
              <a:off x="3770344" y="2161281"/>
              <a:ext cx="2386582" cy="883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7378A64-D7E2-46CD-8034-C13AA9EBA8B5}"/>
                </a:ext>
              </a:extLst>
            </p:cNvPr>
            <p:cNvSpPr/>
            <p:nvPr/>
          </p:nvSpPr>
          <p:spPr>
            <a:xfrm>
              <a:off x="3770344" y="1774675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0083BC2-BA74-4345-8D9F-1C6652AE9BE6}"/>
              </a:ext>
            </a:extLst>
          </p:cNvPr>
          <p:cNvSpPr txBox="1"/>
          <p:nvPr/>
        </p:nvSpPr>
        <p:spPr>
          <a:xfrm>
            <a:off x="1905001" y="13953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问题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3F3B639-A6D8-4435-8CEC-0EDBB31321C4}"/>
              </a:ext>
            </a:extLst>
          </p:cNvPr>
          <p:cNvGrpSpPr/>
          <p:nvPr/>
        </p:nvGrpSpPr>
        <p:grpSpPr>
          <a:xfrm>
            <a:off x="1905001" y="2420877"/>
            <a:ext cx="7992534" cy="2839899"/>
            <a:chOff x="1989667" y="2573277"/>
            <a:chExt cx="7992534" cy="283989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C0AE070-AFE9-4B2E-86A1-8B72A273B904}"/>
                </a:ext>
              </a:extLst>
            </p:cNvPr>
            <p:cNvSpPr txBox="1"/>
            <p:nvPr/>
          </p:nvSpPr>
          <p:spPr>
            <a:xfrm>
              <a:off x="1989667" y="257327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答案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94AF757-9CAE-4293-B81A-DD0C32E09CF4}"/>
                </a:ext>
              </a:extLst>
            </p:cNvPr>
            <p:cNvSpPr/>
            <p:nvPr/>
          </p:nvSpPr>
          <p:spPr>
            <a:xfrm>
              <a:off x="2906745" y="2823657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396837B-4440-408C-BA09-3DD06087D411}"/>
                </a:ext>
              </a:extLst>
            </p:cNvPr>
            <p:cNvSpPr/>
            <p:nvPr/>
          </p:nvSpPr>
          <p:spPr>
            <a:xfrm>
              <a:off x="2906745" y="2630354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E9A313F-F295-43BF-AF10-39922F6D44D2}"/>
                </a:ext>
              </a:extLst>
            </p:cNvPr>
            <p:cNvSpPr/>
            <p:nvPr/>
          </p:nvSpPr>
          <p:spPr>
            <a:xfrm>
              <a:off x="2906745" y="3204367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5965D38-9E5B-4EB9-96BA-41B028875CBF}"/>
                </a:ext>
              </a:extLst>
            </p:cNvPr>
            <p:cNvSpPr/>
            <p:nvPr/>
          </p:nvSpPr>
          <p:spPr>
            <a:xfrm>
              <a:off x="2906745" y="3011064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7651C55-AC0B-4BB1-8668-286D67619EAD}"/>
                </a:ext>
              </a:extLst>
            </p:cNvPr>
            <p:cNvSpPr/>
            <p:nvPr/>
          </p:nvSpPr>
          <p:spPr>
            <a:xfrm>
              <a:off x="2906745" y="3590973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002AF97-D60B-45FF-B9A8-F1325E9C4CFB}"/>
                </a:ext>
              </a:extLst>
            </p:cNvPr>
            <p:cNvSpPr/>
            <p:nvPr/>
          </p:nvSpPr>
          <p:spPr>
            <a:xfrm>
              <a:off x="2906745" y="3397670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C77ACA0-5DB1-4C3C-A07E-62C03D3F241B}"/>
                </a:ext>
              </a:extLst>
            </p:cNvPr>
            <p:cNvSpPr/>
            <p:nvPr/>
          </p:nvSpPr>
          <p:spPr>
            <a:xfrm>
              <a:off x="2906745" y="3977579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CDB4754-95B9-483C-8CF2-BF68DFFA5D51}"/>
                </a:ext>
              </a:extLst>
            </p:cNvPr>
            <p:cNvSpPr/>
            <p:nvPr/>
          </p:nvSpPr>
          <p:spPr>
            <a:xfrm>
              <a:off x="2906745" y="3784276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1F15A48-5147-42D6-8F6A-8DBD13749F71}"/>
                </a:ext>
              </a:extLst>
            </p:cNvPr>
            <p:cNvSpPr/>
            <p:nvPr/>
          </p:nvSpPr>
          <p:spPr>
            <a:xfrm>
              <a:off x="2906745" y="4358289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A09FE58-E735-4719-B5F8-E809349426D2}"/>
                </a:ext>
              </a:extLst>
            </p:cNvPr>
            <p:cNvSpPr/>
            <p:nvPr/>
          </p:nvSpPr>
          <p:spPr>
            <a:xfrm>
              <a:off x="2906745" y="4164986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6A5C833-4B05-4DE0-93DF-6D85DC77CDA7}"/>
                </a:ext>
              </a:extLst>
            </p:cNvPr>
            <p:cNvSpPr/>
            <p:nvPr/>
          </p:nvSpPr>
          <p:spPr>
            <a:xfrm>
              <a:off x="2906745" y="4744895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1DEF1D4-E1A0-460F-9FBF-9B8F0AB13419}"/>
                </a:ext>
              </a:extLst>
            </p:cNvPr>
            <p:cNvSpPr/>
            <p:nvPr/>
          </p:nvSpPr>
          <p:spPr>
            <a:xfrm>
              <a:off x="2906745" y="4551592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2F75B6C-473A-4A2F-94AD-E134C866716F}"/>
                </a:ext>
              </a:extLst>
            </p:cNvPr>
            <p:cNvGrpSpPr/>
            <p:nvPr/>
          </p:nvGrpSpPr>
          <p:grpSpPr>
            <a:xfrm>
              <a:off x="2906745" y="4938198"/>
              <a:ext cx="7075456" cy="474978"/>
              <a:chOff x="3770344" y="1774675"/>
              <a:chExt cx="3955875" cy="474978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DF4ECD8F-E6AB-45B5-AB20-D326C62AA83F}"/>
                  </a:ext>
                </a:extLst>
              </p:cNvPr>
              <p:cNvSpPr/>
              <p:nvPr/>
            </p:nvSpPr>
            <p:spPr>
              <a:xfrm>
                <a:off x="3770344" y="1967978"/>
                <a:ext cx="3955875" cy="9426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5C1B8609-32EE-46BB-9A6E-68F01A170AED}"/>
                  </a:ext>
                </a:extLst>
              </p:cNvPr>
              <p:cNvSpPr/>
              <p:nvPr/>
            </p:nvSpPr>
            <p:spPr>
              <a:xfrm>
                <a:off x="3770344" y="2161281"/>
                <a:ext cx="2386582" cy="883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0D7728ED-BFF5-4493-8893-72650B3C0B24}"/>
                  </a:ext>
                </a:extLst>
              </p:cNvPr>
              <p:cNvSpPr/>
              <p:nvPr/>
            </p:nvSpPr>
            <p:spPr>
              <a:xfrm>
                <a:off x="3770344" y="1774675"/>
                <a:ext cx="3955875" cy="9426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83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D91CA8AA-6D7E-4F04-80A8-08DDA7E31F26}"/>
              </a:ext>
            </a:extLst>
          </p:cNvPr>
          <p:cNvGrpSpPr/>
          <p:nvPr/>
        </p:nvGrpSpPr>
        <p:grpSpPr>
          <a:xfrm>
            <a:off x="2839011" y="1485727"/>
            <a:ext cx="7075456" cy="474978"/>
            <a:chOff x="3770344" y="1774675"/>
            <a:chExt cx="3955875" cy="47497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2178E9A-4E7A-40DB-863B-7C4B7CA34EE5}"/>
                </a:ext>
              </a:extLst>
            </p:cNvPr>
            <p:cNvSpPr/>
            <p:nvPr/>
          </p:nvSpPr>
          <p:spPr>
            <a:xfrm>
              <a:off x="3770344" y="1967978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62F43F8-ED0E-484D-B852-F09E72FC1894}"/>
                </a:ext>
              </a:extLst>
            </p:cNvPr>
            <p:cNvSpPr/>
            <p:nvPr/>
          </p:nvSpPr>
          <p:spPr>
            <a:xfrm>
              <a:off x="3770344" y="2161281"/>
              <a:ext cx="2386582" cy="883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7378A64-D7E2-46CD-8034-C13AA9EBA8B5}"/>
                </a:ext>
              </a:extLst>
            </p:cNvPr>
            <p:cNvSpPr/>
            <p:nvPr/>
          </p:nvSpPr>
          <p:spPr>
            <a:xfrm>
              <a:off x="3770344" y="1774675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0083BC2-BA74-4345-8D9F-1C6652AE9BE6}"/>
              </a:ext>
            </a:extLst>
          </p:cNvPr>
          <p:cNvSpPr txBox="1"/>
          <p:nvPr/>
        </p:nvSpPr>
        <p:spPr>
          <a:xfrm>
            <a:off x="1905001" y="13953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问题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A3C6904C-B82D-4A67-9D8C-582A481F0703}"/>
              </a:ext>
            </a:extLst>
          </p:cNvPr>
          <p:cNvGrpSpPr/>
          <p:nvPr/>
        </p:nvGrpSpPr>
        <p:grpSpPr>
          <a:xfrm>
            <a:off x="1905001" y="2477954"/>
            <a:ext cx="7992534" cy="2839899"/>
            <a:chOff x="1989667" y="2573277"/>
            <a:chExt cx="7992534" cy="2839899"/>
          </a:xfrm>
        </p:grpSpPr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78C42D52-397B-49DA-A2E7-E0CC3797B131}"/>
                </a:ext>
              </a:extLst>
            </p:cNvPr>
            <p:cNvSpPr txBox="1"/>
            <p:nvPr/>
          </p:nvSpPr>
          <p:spPr>
            <a:xfrm>
              <a:off x="1989667" y="257327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答案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48E2FE6E-B5C8-443D-BBBA-4B1221ECA1A1}"/>
                </a:ext>
              </a:extLst>
            </p:cNvPr>
            <p:cNvSpPr/>
            <p:nvPr/>
          </p:nvSpPr>
          <p:spPr>
            <a:xfrm>
              <a:off x="2906745" y="2823657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2420FF92-1A71-49A2-AA9E-FEC1FBC11449}"/>
                </a:ext>
              </a:extLst>
            </p:cNvPr>
            <p:cNvSpPr/>
            <p:nvPr/>
          </p:nvSpPr>
          <p:spPr>
            <a:xfrm>
              <a:off x="2906745" y="2630354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E974966A-5277-460C-BC7A-9E50B9C69144}"/>
                </a:ext>
              </a:extLst>
            </p:cNvPr>
            <p:cNvSpPr/>
            <p:nvPr/>
          </p:nvSpPr>
          <p:spPr>
            <a:xfrm>
              <a:off x="2906745" y="3204367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4AC9D4F5-0DAC-4214-AA3A-77824D29195D}"/>
                </a:ext>
              </a:extLst>
            </p:cNvPr>
            <p:cNvSpPr/>
            <p:nvPr/>
          </p:nvSpPr>
          <p:spPr>
            <a:xfrm>
              <a:off x="2906745" y="3011064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CB7D01CE-921C-4ACB-8A95-8197925E55ED}"/>
                </a:ext>
              </a:extLst>
            </p:cNvPr>
            <p:cNvSpPr/>
            <p:nvPr/>
          </p:nvSpPr>
          <p:spPr>
            <a:xfrm>
              <a:off x="2906745" y="3590973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6D465897-8DEF-42EF-A379-C4760E9E4400}"/>
                </a:ext>
              </a:extLst>
            </p:cNvPr>
            <p:cNvSpPr/>
            <p:nvPr/>
          </p:nvSpPr>
          <p:spPr>
            <a:xfrm>
              <a:off x="2906745" y="3397670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4F74038B-6CF8-4266-8C55-691791F478AB}"/>
                </a:ext>
              </a:extLst>
            </p:cNvPr>
            <p:cNvSpPr/>
            <p:nvPr/>
          </p:nvSpPr>
          <p:spPr>
            <a:xfrm>
              <a:off x="2906745" y="3977579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2F6A765F-77AE-4A57-B93D-899945163508}"/>
                </a:ext>
              </a:extLst>
            </p:cNvPr>
            <p:cNvSpPr/>
            <p:nvPr/>
          </p:nvSpPr>
          <p:spPr>
            <a:xfrm>
              <a:off x="2906745" y="3784276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64C7FD20-6446-4867-B25D-2D41C8597840}"/>
                </a:ext>
              </a:extLst>
            </p:cNvPr>
            <p:cNvSpPr/>
            <p:nvPr/>
          </p:nvSpPr>
          <p:spPr>
            <a:xfrm>
              <a:off x="2906745" y="4358289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5E4FCD5B-2233-4594-B96F-43771930C63E}"/>
                </a:ext>
              </a:extLst>
            </p:cNvPr>
            <p:cNvSpPr/>
            <p:nvPr/>
          </p:nvSpPr>
          <p:spPr>
            <a:xfrm>
              <a:off x="2906745" y="4164986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47DAE8E7-3B49-4139-8751-F50AC215C129}"/>
                </a:ext>
              </a:extLst>
            </p:cNvPr>
            <p:cNvSpPr/>
            <p:nvPr/>
          </p:nvSpPr>
          <p:spPr>
            <a:xfrm>
              <a:off x="2906745" y="4744895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E520706F-1BEB-4177-9971-8ACB7B73353D}"/>
                </a:ext>
              </a:extLst>
            </p:cNvPr>
            <p:cNvSpPr/>
            <p:nvPr/>
          </p:nvSpPr>
          <p:spPr>
            <a:xfrm>
              <a:off x="2906745" y="4551592"/>
              <a:ext cx="7075456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9084979F-5F12-492F-BB68-4F8B364726AD}"/>
                </a:ext>
              </a:extLst>
            </p:cNvPr>
            <p:cNvGrpSpPr/>
            <p:nvPr/>
          </p:nvGrpSpPr>
          <p:grpSpPr>
            <a:xfrm>
              <a:off x="2906745" y="4938198"/>
              <a:ext cx="7075456" cy="474978"/>
              <a:chOff x="3770344" y="1774675"/>
              <a:chExt cx="3955875" cy="474978"/>
            </a:xfrm>
          </p:grpSpPr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DD034196-B8D7-41B4-B879-DCA5628751B1}"/>
                  </a:ext>
                </a:extLst>
              </p:cNvPr>
              <p:cNvSpPr/>
              <p:nvPr/>
            </p:nvSpPr>
            <p:spPr>
              <a:xfrm>
                <a:off x="3770344" y="1967978"/>
                <a:ext cx="3955875" cy="9426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38FFD73B-1FFB-4F9B-8C41-FF58584EA2E2}"/>
                  </a:ext>
                </a:extLst>
              </p:cNvPr>
              <p:cNvSpPr/>
              <p:nvPr/>
            </p:nvSpPr>
            <p:spPr>
              <a:xfrm>
                <a:off x="3770344" y="2161281"/>
                <a:ext cx="2386582" cy="883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E54F039F-D866-4D5E-AA5F-9AE59596ACBF}"/>
                  </a:ext>
                </a:extLst>
              </p:cNvPr>
              <p:cNvSpPr/>
              <p:nvPr/>
            </p:nvSpPr>
            <p:spPr>
              <a:xfrm>
                <a:off x="3770344" y="1774675"/>
                <a:ext cx="3955875" cy="9426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47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</TotalTime>
  <Words>28</Words>
  <Application>Microsoft Office PowerPoint</Application>
  <PresentationFormat>宽屏</PresentationFormat>
  <Paragraphs>11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等线</vt:lpstr>
      <vt:lpstr>等线 Light</vt:lpstr>
      <vt:lpstr>思源黑体 CN Bold</vt:lpstr>
      <vt:lpstr>思源黑体 CN Normal</vt:lpstr>
      <vt:lpstr>宋体</vt:lpstr>
      <vt:lpstr>Arial</vt:lpstr>
      <vt:lpstr>Calibri</vt:lpstr>
      <vt:lpstr>Calibri Light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Notag</dc:creator>
  <cp:lastModifiedBy>Li Notag</cp:lastModifiedBy>
  <cp:revision>78</cp:revision>
  <dcterms:created xsi:type="dcterms:W3CDTF">2018-08-23T10:08:30Z</dcterms:created>
  <dcterms:modified xsi:type="dcterms:W3CDTF">2018-09-17T20:25:13Z</dcterms:modified>
</cp:coreProperties>
</file>