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8" r:id="rId4"/>
    <p:sldId id="263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BC"/>
    <a:srgbClr val="E9EED6"/>
    <a:srgbClr val="E7DCAE"/>
    <a:srgbClr val="FFFFCC"/>
    <a:srgbClr val="00FFFF"/>
    <a:srgbClr val="FF7C80"/>
    <a:srgbClr val="A50021"/>
    <a:srgbClr val="FF3300"/>
    <a:srgbClr val="E6DBAD"/>
    <a:srgbClr val="749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3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1368050" y="2694728"/>
            <a:ext cx="10126983" cy="1188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69000">
                <a:schemeClr val="tx1">
                  <a:lumMod val="85000"/>
                  <a:lumOff val="15000"/>
                  <a:alpha val="58000"/>
                </a:schemeClr>
              </a:gs>
              <a:gs pos="27000">
                <a:schemeClr val="tx1">
                  <a:lumMod val="85000"/>
                  <a:lumOff val="15000"/>
                  <a:alpha val="61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4195034" y="3235707"/>
            <a:ext cx="538296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表达“激活”的动画</a:t>
            </a:r>
            <a:endParaRPr lang="en-US" altLang="zh-CN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4258568" y="2711959"/>
            <a:ext cx="1163332" cy="50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动画</a:t>
            </a:r>
            <a:endParaRPr lang="en-US" altLang="zh-CN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4195033" y="2828012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4195033" y="3218123"/>
            <a:ext cx="528147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546ADFD-7EC5-4033-BA50-58BD99E5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745" y="2925163"/>
            <a:ext cx="761258" cy="76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A01B9D-02AD-461F-88AC-70EA289E2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2446"/>
          <a:stretch/>
        </p:blipFill>
        <p:spPr>
          <a:xfrm>
            <a:off x="4355556" y="361949"/>
            <a:ext cx="2764941" cy="5734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7AB488C-D583-41B3-900E-962B260D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181" y="1146587"/>
            <a:ext cx="2328450" cy="41322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9837E7-2963-40D8-9BC3-63BAAB7B6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46" y="1130300"/>
            <a:ext cx="2346805" cy="41647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299E91-DE4D-4706-BD69-D6BBD81D60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841"/>
          <a:stretch/>
        </p:blipFill>
        <p:spPr>
          <a:xfrm>
            <a:off x="5738026" y="4135436"/>
            <a:ext cx="3136512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09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6</Words>
  <Application>Microsoft Office PowerPoint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等线</vt:lpstr>
      <vt:lpstr>等线 Light</vt:lpstr>
      <vt:lpstr>思源黑体 CN Normal</vt:lpstr>
      <vt:lpstr>宋体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Li Notag</cp:lastModifiedBy>
  <cp:revision>80</cp:revision>
  <dcterms:created xsi:type="dcterms:W3CDTF">2018-08-23T10:08:30Z</dcterms:created>
  <dcterms:modified xsi:type="dcterms:W3CDTF">2018-09-17T20:43:43Z</dcterms:modified>
</cp:coreProperties>
</file>