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16" r:id="rId2"/>
    <p:sldId id="31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CACE"/>
    <a:srgbClr val="F38B7D"/>
    <a:srgbClr val="53C1CD"/>
    <a:srgbClr val="CEAB2C"/>
    <a:srgbClr val="FABE00"/>
    <a:srgbClr val="EE7848"/>
    <a:srgbClr val="007BBB"/>
    <a:srgbClr val="F8BDB5"/>
    <a:srgbClr val="FEDD78"/>
    <a:srgbClr val="7C3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47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2018/12/1/Sat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22931" y="2640234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618946" y="2640234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592189" y="2764611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592189" y="3154722"/>
            <a:ext cx="3560689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890" y="2885093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12A59B3D-DB4A-4B14-9A3B-7D02ABD67559}"/>
              </a:ext>
            </a:extLst>
          </p:cNvPr>
          <p:cNvSpPr txBox="1"/>
          <p:nvPr/>
        </p:nvSpPr>
        <p:spPr>
          <a:xfrm>
            <a:off x="5592189" y="3190127"/>
            <a:ext cx="3238127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复合时间轴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461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A30A98F5-73AA-4695-8B5B-C35CC7CF95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549" y="2052133"/>
            <a:ext cx="10394728" cy="2753734"/>
          </a:xfrm>
          <a:prstGeom prst="rect">
            <a:avLst/>
          </a:prstGeom>
        </p:spPr>
      </p:pic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ABF4D5F9-086E-4BF4-B455-400D07D33D55}"/>
              </a:ext>
            </a:extLst>
          </p:cNvPr>
          <p:cNvCxnSpPr/>
          <p:nvPr/>
        </p:nvCxnSpPr>
        <p:spPr>
          <a:xfrm>
            <a:off x="4639733" y="1972733"/>
            <a:ext cx="0" cy="1456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>
            <a:extLst>
              <a:ext uri="{FF2B5EF4-FFF2-40B4-BE49-F238E27FC236}">
                <a16:creationId xmlns:a16="http://schemas.microsoft.com/office/drawing/2014/main" id="{D6C54CFA-E736-4DB2-BD85-548AC4E3E071}"/>
              </a:ext>
            </a:extLst>
          </p:cNvPr>
          <p:cNvSpPr txBox="1"/>
          <p:nvPr/>
        </p:nvSpPr>
        <p:spPr>
          <a:xfrm>
            <a:off x="4639733" y="1827767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123456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40026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4708</TotalTime>
  <Words>6</Words>
  <Application>Microsoft Office PowerPoint</Application>
  <PresentationFormat>宽屏</PresentationFormat>
  <Paragraphs>3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等线</vt:lpstr>
      <vt:lpstr>等线 Light</vt:lpstr>
      <vt:lpstr>思源黑体 CN Normal</vt:lpstr>
      <vt:lpstr>Arial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148</cp:revision>
  <dcterms:created xsi:type="dcterms:W3CDTF">2018-08-23T10:08:30Z</dcterms:created>
  <dcterms:modified xsi:type="dcterms:W3CDTF">2018-11-30T17:26:42Z</dcterms:modified>
</cp:coreProperties>
</file>