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24"/>
  </p:notesMasterIdLst>
  <p:sldIdLst>
    <p:sldId id="256" r:id="rId3"/>
    <p:sldId id="300" r:id="rId4"/>
    <p:sldId id="275" r:id="rId5"/>
    <p:sldId id="276" r:id="rId6"/>
    <p:sldId id="277" r:id="rId7"/>
    <p:sldId id="280" r:id="rId8"/>
    <p:sldId id="282" r:id="rId9"/>
    <p:sldId id="283" r:id="rId10"/>
    <p:sldId id="284" r:id="rId11"/>
    <p:sldId id="287" r:id="rId12"/>
    <p:sldId id="289" r:id="rId13"/>
    <p:sldId id="292" r:id="rId14"/>
    <p:sldId id="293" r:id="rId15"/>
    <p:sldId id="294" r:id="rId16"/>
    <p:sldId id="295" r:id="rId17"/>
    <p:sldId id="296" r:id="rId18"/>
    <p:sldId id="298" r:id="rId19"/>
    <p:sldId id="299" r:id="rId20"/>
    <p:sldId id="257" r:id="rId21"/>
    <p:sldId id="297" r:id="rId22"/>
    <p:sldId id="301" r:id="rId23"/>
  </p:sldIdLst>
  <p:sldSz cx="12192000" cy="6858000"/>
  <p:notesSz cx="6858000" cy="9144000"/>
  <p:custDataLst>
    <p:tags r:id="rId2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3BC"/>
    <a:srgbClr val="E9EED6"/>
    <a:srgbClr val="E7DCAE"/>
    <a:srgbClr val="FFFFCC"/>
    <a:srgbClr val="00FFFF"/>
    <a:srgbClr val="FF7C80"/>
    <a:srgbClr val="A50021"/>
    <a:srgbClr val="FF3300"/>
    <a:srgbClr val="E6DBAD"/>
    <a:srgbClr val="749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08" y="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569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4709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520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14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286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981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360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715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596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4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2800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462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08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31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3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3.emf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76240" y="2632163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225057" y="3206602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关系</a:t>
            </a:r>
            <a:r>
              <a:rPr lang="zh-CN" altLang="en-US" sz="320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图的类型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225056" y="2674062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图表篇</a:t>
            </a:r>
            <a:endParaRPr lang="en-US" altLang="zh-CN" sz="20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225056" y="2798907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225056" y="3189018"/>
            <a:ext cx="345036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0757" y="2919389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2449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集合关系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韦恩图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68545358-A48E-4BF7-83FB-4303FA52EE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630" y="635000"/>
            <a:ext cx="8890000" cy="622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284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2449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集合关系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韦恩图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6CD98237-7C71-4184-9F54-3BF471C56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944" y="1327521"/>
            <a:ext cx="6466056" cy="484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721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27574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集合关系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思维导图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408CBAF-D98B-4002-B50C-42B48FFC7D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936" y="876300"/>
            <a:ext cx="9306128" cy="581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074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3373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耦合关系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表示紧密联系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FE49CDF-4E14-4288-AD94-F042211F92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774" y="809827"/>
            <a:ext cx="9818451" cy="5522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199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耦合关系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346D6EB-99BC-4032-8BE8-A9717A3326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104" y="624190"/>
            <a:ext cx="5805791" cy="580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661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循环关系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2B631C3-987C-40C6-A3A8-BFF2C85DAF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238" y="1406862"/>
            <a:ext cx="7573250" cy="4254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444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矩阵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3E3D0E62-D7BB-4D4C-BD13-06526D661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850" y="1187450"/>
            <a:ext cx="5956300" cy="448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829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2141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逻辑门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流程图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77B0EF81-9AA9-4330-A2FF-EC27F0AF87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649" y="0"/>
            <a:ext cx="53215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077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2141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逻辑门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鱼骨图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A339E132-7181-442A-B3F0-211ADDB0F8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5" t="10996" r="530" b="9715"/>
          <a:stretch/>
        </p:blipFill>
        <p:spPr>
          <a:xfrm>
            <a:off x="1270986" y="1198485"/>
            <a:ext cx="9650027" cy="488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68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233678" y="2987189"/>
            <a:ext cx="5724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核心目的：你想让观众明白什么样的逻辑</a:t>
            </a:r>
          </a:p>
        </p:txBody>
      </p:sp>
    </p:spTree>
    <p:extLst>
      <p:ext uri="{BB962C8B-B14F-4D97-AF65-F5344CB8AC3E}">
        <p14:creationId xmlns:p14="http://schemas.microsoft.com/office/powerpoint/2010/main" val="349785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对象 33" hidden="1">
            <a:extLst>
              <a:ext uri="{FF2B5EF4-FFF2-40B4-BE49-F238E27FC236}">
                <a16:creationId xmlns:a16="http://schemas.microsoft.com/office/drawing/2014/main" id="{817D4C47-1A96-4BA4-A462-C1796407368B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think-cell Slide" r:id="rId6" imgW="262" imgH="262" progId="TCLayout.ActiveDocument.1">
                  <p:embed/>
                </p:oleObj>
              </mc:Choice>
              <mc:Fallback>
                <p:oleObj name="think-cell Slide" r:id="rId6" imgW="262" imgH="262" progId="TCLayout.ActiveDocument.1">
                  <p:embed/>
                  <p:pic>
                    <p:nvPicPr>
                      <p:cNvPr id="34" name="对象 33" hidden="1">
                        <a:extLst>
                          <a:ext uri="{FF2B5EF4-FFF2-40B4-BE49-F238E27FC236}">
                            <a16:creationId xmlns:a16="http://schemas.microsoft.com/office/drawing/2014/main" id="{817D4C47-1A96-4BA4-A462-C179640736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文本框 23">
            <a:extLst>
              <a:ext uri="{FF2B5EF4-FFF2-40B4-BE49-F238E27FC236}">
                <a16:creationId xmlns:a16="http://schemas.microsoft.com/office/drawing/2014/main" id="{F2717A50-C581-422A-9E8D-85C0AD98EC1C}"/>
              </a:ext>
            </a:extLst>
          </p:cNvPr>
          <p:cNvSpPr txBox="1"/>
          <p:nvPr/>
        </p:nvSpPr>
        <p:spPr>
          <a:xfrm>
            <a:off x="3153329" y="421535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逻辑关系图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4F69490D-AFA9-4098-8576-06CE7F686F40}"/>
              </a:ext>
            </a:extLst>
          </p:cNvPr>
          <p:cNvSpPr txBox="1"/>
          <p:nvPr/>
        </p:nvSpPr>
        <p:spPr>
          <a:xfrm>
            <a:off x="8067713" y="4215359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数据图表</a:t>
            </a:r>
          </a:p>
        </p:txBody>
      </p:sp>
      <p:sp>
        <p:nvSpPr>
          <p:cNvPr id="3" name="标注: 右箭头 2">
            <a:extLst>
              <a:ext uri="{FF2B5EF4-FFF2-40B4-BE49-F238E27FC236}">
                <a16:creationId xmlns:a16="http://schemas.microsoft.com/office/drawing/2014/main" id="{07EBA5CC-7EC0-4126-83FE-D914D64B8A92}"/>
              </a:ext>
            </a:extLst>
          </p:cNvPr>
          <p:cNvSpPr/>
          <p:nvPr/>
        </p:nvSpPr>
        <p:spPr>
          <a:xfrm>
            <a:off x="2003657" y="2980252"/>
            <a:ext cx="1371600" cy="40011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8452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标注: 右箭头 31">
            <a:extLst>
              <a:ext uri="{FF2B5EF4-FFF2-40B4-BE49-F238E27FC236}">
                <a16:creationId xmlns:a16="http://schemas.microsoft.com/office/drawing/2014/main" id="{6836CD41-108F-4FE6-AFE9-70CBFCD57692}"/>
              </a:ext>
            </a:extLst>
          </p:cNvPr>
          <p:cNvSpPr/>
          <p:nvPr/>
        </p:nvSpPr>
        <p:spPr>
          <a:xfrm>
            <a:off x="3375257" y="2980252"/>
            <a:ext cx="1371600" cy="40011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8452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65FE0A5-9A2A-40AD-B7F3-633B2195E5DF}"/>
              </a:ext>
            </a:extLst>
          </p:cNvPr>
          <p:cNvSpPr/>
          <p:nvPr/>
        </p:nvSpPr>
        <p:spPr>
          <a:xfrm>
            <a:off x="4746857" y="2980252"/>
            <a:ext cx="1118681" cy="4001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6234D114-FD40-460F-A9EA-9462FF1F9790}"/>
              </a:ext>
            </a:extLst>
          </p:cNvPr>
          <p:cNvSpPr/>
          <p:nvPr/>
        </p:nvSpPr>
        <p:spPr>
          <a:xfrm>
            <a:off x="7684850" y="3139023"/>
            <a:ext cx="298557" cy="62220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C8A92414-1472-444A-8A1F-A9C69D4DEA2B}"/>
              </a:ext>
            </a:extLst>
          </p:cNvPr>
          <p:cNvSpPr/>
          <p:nvPr/>
        </p:nvSpPr>
        <p:spPr>
          <a:xfrm>
            <a:off x="8258782" y="2496939"/>
            <a:ext cx="298557" cy="126428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248A1A2E-D102-440E-8FAC-145CAC07AEFA}"/>
              </a:ext>
            </a:extLst>
          </p:cNvPr>
          <p:cNvSpPr/>
          <p:nvPr/>
        </p:nvSpPr>
        <p:spPr>
          <a:xfrm>
            <a:off x="8832714" y="2728974"/>
            <a:ext cx="298557" cy="103225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2169F39F-7A8B-4DC9-9D09-EBA3286D548A}"/>
              </a:ext>
            </a:extLst>
          </p:cNvPr>
          <p:cNvSpPr/>
          <p:nvPr/>
        </p:nvSpPr>
        <p:spPr>
          <a:xfrm>
            <a:off x="9377463" y="2918298"/>
            <a:ext cx="298557" cy="84293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5642011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120021" y="809305"/>
            <a:ext cx="5724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核心目的：你想让观众明白什么样的逻辑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0569277-5051-4531-8336-1830955B28F7}"/>
              </a:ext>
            </a:extLst>
          </p:cNvPr>
          <p:cNvSpPr txBox="1"/>
          <p:nvPr/>
        </p:nvSpPr>
        <p:spPr>
          <a:xfrm>
            <a:off x="2503658" y="1788731"/>
            <a:ext cx="7606570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先在纸上画出草图，再去找素材，不要拿着素材整理思路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素材可以修改，但不能将就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不论你要表达的逻辑有多么复杂，最重要的逻辑一定是简单逻辑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标题是结论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检查是否有歧义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6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对比和并列关系一般不要画逻辑关系图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7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远离</a:t>
            </a: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Smart Art</a:t>
            </a:r>
          </a:p>
        </p:txBody>
      </p:sp>
    </p:spTree>
    <p:extLst>
      <p:ext uri="{BB962C8B-B14F-4D97-AF65-F5344CB8AC3E}">
        <p14:creationId xmlns:p14="http://schemas.microsoft.com/office/powerpoint/2010/main" val="23626102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2925901" y="3094193"/>
            <a:ext cx="6340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让别人理解你的逻辑往往是一件非常困难的事</a:t>
            </a:r>
          </a:p>
        </p:txBody>
      </p:sp>
    </p:spTree>
    <p:extLst>
      <p:ext uri="{BB962C8B-B14F-4D97-AF65-F5344CB8AC3E}">
        <p14:creationId xmlns:p14="http://schemas.microsoft.com/office/powerpoint/2010/main" val="2269767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对象 33" hidden="1">
            <a:extLst>
              <a:ext uri="{FF2B5EF4-FFF2-40B4-BE49-F238E27FC236}">
                <a16:creationId xmlns:a16="http://schemas.microsoft.com/office/drawing/2014/main" id="{817D4C47-1A96-4BA4-A462-C1796407368B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4092638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think-cell Slide" r:id="rId6" imgW="262" imgH="262" progId="TCLayout.ActiveDocument.1">
                  <p:embed/>
                </p:oleObj>
              </mc:Choice>
              <mc:Fallback>
                <p:oleObj name="think-cell Slide" r:id="rId6" imgW="262" imgH="262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 1"/>
          <p:cNvSpPr/>
          <p:nvPr/>
        </p:nvSpPr>
        <p:spPr>
          <a:xfrm>
            <a:off x="2849902" y="3221039"/>
            <a:ext cx="2363787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简单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逻辑关系</a:t>
            </a:r>
          </a:p>
        </p:txBody>
      </p:sp>
      <p:sp>
        <p:nvSpPr>
          <p:cNvPr id="25" name="矩形 24"/>
          <p:cNvSpPr/>
          <p:nvPr/>
        </p:nvSpPr>
        <p:spPr>
          <a:xfrm>
            <a:off x="7194578" y="1907783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递进</a:t>
            </a:r>
          </a:p>
        </p:txBody>
      </p:sp>
      <p:sp>
        <p:nvSpPr>
          <p:cNvPr id="26" name="矩形 25"/>
          <p:cNvSpPr/>
          <p:nvPr/>
        </p:nvSpPr>
        <p:spPr>
          <a:xfrm>
            <a:off x="7194578" y="2560902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筛选</a:t>
            </a:r>
          </a:p>
        </p:txBody>
      </p:sp>
      <p:cxnSp>
        <p:nvCxnSpPr>
          <p:cNvPr id="27" name="直接连接符 26"/>
          <p:cNvCxnSpPr>
            <a:cxnSpLocks/>
          </p:cNvCxnSpPr>
          <p:nvPr/>
        </p:nvCxnSpPr>
        <p:spPr>
          <a:xfrm>
            <a:off x="5213689" y="3455563"/>
            <a:ext cx="1718311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接连接符 29"/>
          <p:cNvCxnSpPr>
            <a:cxnSpLocks/>
          </p:cNvCxnSpPr>
          <p:nvPr/>
        </p:nvCxnSpPr>
        <p:spPr>
          <a:xfrm>
            <a:off x="6919299" y="871114"/>
            <a:ext cx="0" cy="515661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矩形 56">
            <a:extLst>
              <a:ext uri="{FF2B5EF4-FFF2-40B4-BE49-F238E27FC236}">
                <a16:creationId xmlns:a16="http://schemas.microsoft.com/office/drawing/2014/main" id="{7871FC0A-FAE8-40AC-96D1-C4FE116DBEE3}"/>
              </a:ext>
            </a:extLst>
          </p:cNvPr>
          <p:cNvSpPr/>
          <p:nvPr/>
        </p:nvSpPr>
        <p:spPr>
          <a:xfrm>
            <a:off x="7194578" y="3200871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集合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0580A79D-CB66-40B9-842F-A678519966E2}"/>
              </a:ext>
            </a:extLst>
          </p:cNvPr>
          <p:cNvSpPr/>
          <p:nvPr/>
        </p:nvSpPr>
        <p:spPr>
          <a:xfrm>
            <a:off x="7194578" y="3840840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循环</a:t>
            </a: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876E2B15-1307-4CCB-98FE-DFABF07F64DF}"/>
              </a:ext>
            </a:extLst>
          </p:cNvPr>
          <p:cNvSpPr/>
          <p:nvPr/>
        </p:nvSpPr>
        <p:spPr>
          <a:xfrm>
            <a:off x="7194578" y="4480809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耦合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AD242413-6BE7-4C30-9A4F-966B16D48EA5}"/>
              </a:ext>
            </a:extLst>
          </p:cNvPr>
          <p:cNvSpPr/>
          <p:nvPr/>
        </p:nvSpPr>
        <p:spPr>
          <a:xfrm>
            <a:off x="7194578" y="1249690"/>
            <a:ext cx="1276350" cy="485775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solidFill>
              <a:schemeClr val="tx1">
                <a:lumMod val="50000"/>
                <a:lumOff val="50000"/>
                <a:alpha val="4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并列</a:t>
            </a:r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FF21C7F6-5F1A-4785-AAFD-433AF8780CC3}"/>
              </a:ext>
            </a:extLst>
          </p:cNvPr>
          <p:cNvSpPr/>
          <p:nvPr/>
        </p:nvSpPr>
        <p:spPr>
          <a:xfrm>
            <a:off x="7194578" y="616296"/>
            <a:ext cx="1276350" cy="485775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solidFill>
              <a:schemeClr val="tx1">
                <a:lumMod val="50000"/>
                <a:lumOff val="50000"/>
                <a:alpha val="4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对比</a:t>
            </a:r>
          </a:p>
        </p:txBody>
      </p:sp>
      <p:cxnSp>
        <p:nvCxnSpPr>
          <p:cNvPr id="80" name="直接连接符 79">
            <a:extLst>
              <a:ext uri="{FF2B5EF4-FFF2-40B4-BE49-F238E27FC236}">
                <a16:creationId xmlns:a16="http://schemas.microsoft.com/office/drawing/2014/main" id="{12AF68A6-F080-470C-B15D-1D46B0B7AA5E}"/>
              </a:ext>
            </a:extLst>
          </p:cNvPr>
          <p:cNvCxnSpPr>
            <a:cxnSpLocks/>
          </p:cNvCxnSpPr>
          <p:nvPr/>
        </p:nvCxnSpPr>
        <p:spPr>
          <a:xfrm>
            <a:off x="6906599" y="871114"/>
            <a:ext cx="28797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接连接符 82">
            <a:extLst>
              <a:ext uri="{FF2B5EF4-FFF2-40B4-BE49-F238E27FC236}">
                <a16:creationId xmlns:a16="http://schemas.microsoft.com/office/drawing/2014/main" id="{BE4D3D69-10CC-4E58-A3CF-6FCF409C6B06}"/>
              </a:ext>
            </a:extLst>
          </p:cNvPr>
          <p:cNvCxnSpPr>
            <a:cxnSpLocks/>
          </p:cNvCxnSpPr>
          <p:nvPr/>
        </p:nvCxnSpPr>
        <p:spPr>
          <a:xfrm>
            <a:off x="6906599" y="4747789"/>
            <a:ext cx="28797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直接连接符 83">
            <a:extLst>
              <a:ext uri="{FF2B5EF4-FFF2-40B4-BE49-F238E27FC236}">
                <a16:creationId xmlns:a16="http://schemas.microsoft.com/office/drawing/2014/main" id="{D685612F-5ECF-4D85-ADA4-E4DF9DE12701}"/>
              </a:ext>
            </a:extLst>
          </p:cNvPr>
          <p:cNvCxnSpPr>
            <a:cxnSpLocks/>
          </p:cNvCxnSpPr>
          <p:nvPr/>
        </p:nvCxnSpPr>
        <p:spPr>
          <a:xfrm>
            <a:off x="6906599" y="4101675"/>
            <a:ext cx="28797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直接连接符 84">
            <a:extLst>
              <a:ext uri="{FF2B5EF4-FFF2-40B4-BE49-F238E27FC236}">
                <a16:creationId xmlns:a16="http://schemas.microsoft.com/office/drawing/2014/main" id="{97FDD0EC-3D29-469C-91AC-501AF71715A7}"/>
              </a:ext>
            </a:extLst>
          </p:cNvPr>
          <p:cNvCxnSpPr>
            <a:cxnSpLocks/>
          </p:cNvCxnSpPr>
          <p:nvPr/>
        </p:nvCxnSpPr>
        <p:spPr>
          <a:xfrm>
            <a:off x="6906599" y="3455563"/>
            <a:ext cx="28797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直接连接符 85">
            <a:extLst>
              <a:ext uri="{FF2B5EF4-FFF2-40B4-BE49-F238E27FC236}">
                <a16:creationId xmlns:a16="http://schemas.microsoft.com/office/drawing/2014/main" id="{F34DC959-4891-4B54-9211-8E2D055D78BE}"/>
              </a:ext>
            </a:extLst>
          </p:cNvPr>
          <p:cNvCxnSpPr>
            <a:cxnSpLocks/>
          </p:cNvCxnSpPr>
          <p:nvPr/>
        </p:nvCxnSpPr>
        <p:spPr>
          <a:xfrm>
            <a:off x="6906599" y="2809451"/>
            <a:ext cx="28797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直接连接符 86">
            <a:extLst>
              <a:ext uri="{FF2B5EF4-FFF2-40B4-BE49-F238E27FC236}">
                <a16:creationId xmlns:a16="http://schemas.microsoft.com/office/drawing/2014/main" id="{15194EC6-15D7-4871-BF41-6904747F5F56}"/>
              </a:ext>
            </a:extLst>
          </p:cNvPr>
          <p:cNvCxnSpPr>
            <a:cxnSpLocks/>
          </p:cNvCxnSpPr>
          <p:nvPr/>
        </p:nvCxnSpPr>
        <p:spPr>
          <a:xfrm>
            <a:off x="6906599" y="2163339"/>
            <a:ext cx="28797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接连接符 87">
            <a:extLst>
              <a:ext uri="{FF2B5EF4-FFF2-40B4-BE49-F238E27FC236}">
                <a16:creationId xmlns:a16="http://schemas.microsoft.com/office/drawing/2014/main" id="{065CAA25-CF6A-4C96-AE07-1215EED90B77}"/>
              </a:ext>
            </a:extLst>
          </p:cNvPr>
          <p:cNvCxnSpPr>
            <a:cxnSpLocks/>
          </p:cNvCxnSpPr>
          <p:nvPr/>
        </p:nvCxnSpPr>
        <p:spPr>
          <a:xfrm>
            <a:off x="6906599" y="1517227"/>
            <a:ext cx="28797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矩形 89">
            <a:extLst>
              <a:ext uri="{FF2B5EF4-FFF2-40B4-BE49-F238E27FC236}">
                <a16:creationId xmlns:a16="http://schemas.microsoft.com/office/drawing/2014/main" id="{D05D2ABC-BA57-465D-8926-B573CD090B6F}"/>
              </a:ext>
            </a:extLst>
          </p:cNvPr>
          <p:cNvSpPr/>
          <p:nvPr/>
        </p:nvSpPr>
        <p:spPr>
          <a:xfrm>
            <a:off x="7194578" y="5120778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逻辑门</a:t>
            </a:r>
          </a:p>
        </p:txBody>
      </p:sp>
      <p:cxnSp>
        <p:nvCxnSpPr>
          <p:cNvPr id="91" name="直接连接符 90">
            <a:extLst>
              <a:ext uri="{FF2B5EF4-FFF2-40B4-BE49-F238E27FC236}">
                <a16:creationId xmlns:a16="http://schemas.microsoft.com/office/drawing/2014/main" id="{376D773F-15F7-4FBB-8D5A-1E1535008805}"/>
              </a:ext>
            </a:extLst>
          </p:cNvPr>
          <p:cNvCxnSpPr>
            <a:cxnSpLocks/>
          </p:cNvCxnSpPr>
          <p:nvPr/>
        </p:nvCxnSpPr>
        <p:spPr>
          <a:xfrm>
            <a:off x="6906599" y="5387758"/>
            <a:ext cx="28797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矩形 21">
            <a:extLst>
              <a:ext uri="{FF2B5EF4-FFF2-40B4-BE49-F238E27FC236}">
                <a16:creationId xmlns:a16="http://schemas.microsoft.com/office/drawing/2014/main" id="{CC7533A4-A13D-4EF5-BE63-F052EA72206A}"/>
              </a:ext>
            </a:extLst>
          </p:cNvPr>
          <p:cNvSpPr/>
          <p:nvPr/>
        </p:nvSpPr>
        <p:spPr>
          <a:xfrm>
            <a:off x="7194578" y="5760746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…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5A52AB83-E911-46B0-9014-454C148DE864}"/>
              </a:ext>
            </a:extLst>
          </p:cNvPr>
          <p:cNvCxnSpPr>
            <a:cxnSpLocks/>
          </p:cNvCxnSpPr>
          <p:nvPr/>
        </p:nvCxnSpPr>
        <p:spPr>
          <a:xfrm>
            <a:off x="6906599" y="6027726"/>
            <a:ext cx="28797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2"/>
    </p:custDataLst>
    <p:extLst>
      <p:ext uri="{BB962C8B-B14F-4D97-AF65-F5344CB8AC3E}">
        <p14:creationId xmlns:p14="http://schemas.microsoft.com/office/powerpoint/2010/main" val="352397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递进关系：逻辑递进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0039A270-283D-460B-B5DD-BDA6E78EC9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608" y="836579"/>
            <a:ext cx="7496783" cy="5622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531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递进关系：逻辑递进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84C21443-3072-4220-94D4-DB27D9E548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256" y="1122531"/>
            <a:ext cx="6577114" cy="4919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796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递进关系：时间递进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44808B21-AB1D-42C0-9A2C-6E5263677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9712"/>
            <a:ext cx="12192000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462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2449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筛选关系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金字塔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1DA472C-8769-4B9F-A3FE-2ABC5DC8B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702" y="1028700"/>
            <a:ext cx="657225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260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2449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筛选关系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漏斗图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A3A72943-A3DB-4436-AD01-2CBD057B21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594" y="1004887"/>
            <a:ext cx="8321173" cy="5580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107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71992" y="272774"/>
            <a:ext cx="2449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筛选关系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漏斗图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326F750-B958-4F14-B916-8F730A0D9B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834" y="734439"/>
            <a:ext cx="8128000" cy="596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0251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5977</TotalTime>
  <Words>201</Words>
  <Application>Microsoft Office PowerPoint</Application>
  <PresentationFormat>宽屏</PresentationFormat>
  <Paragraphs>47</Paragraphs>
  <Slides>21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3" baseType="lpstr">
      <vt:lpstr>等线</vt:lpstr>
      <vt:lpstr>等线 Light</vt:lpstr>
      <vt:lpstr>华文中宋</vt:lpstr>
      <vt:lpstr>思源黑体 CN Medium</vt:lpstr>
      <vt:lpstr>思源黑体 CN Normal</vt:lpstr>
      <vt:lpstr>宋体</vt:lpstr>
      <vt:lpstr>Arial</vt:lpstr>
      <vt:lpstr>Calibri</vt:lpstr>
      <vt:lpstr>Calibri Light</vt:lpstr>
      <vt:lpstr>Office 主题​​</vt:lpstr>
      <vt:lpstr>2_Office 主题</vt:lpstr>
      <vt:lpstr>think-cell Slide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Li Notag</cp:lastModifiedBy>
  <cp:revision>109</cp:revision>
  <dcterms:created xsi:type="dcterms:W3CDTF">2018-08-23T10:08:30Z</dcterms:created>
  <dcterms:modified xsi:type="dcterms:W3CDTF">2018-11-06T09:09:25Z</dcterms:modified>
</cp:coreProperties>
</file>