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media/image3.jpg" ContentType="image/png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310" r:id="rId2"/>
    <p:sldId id="312" r:id="rId3"/>
    <p:sldId id="278" r:id="rId4"/>
    <p:sldId id="311" r:id="rId5"/>
    <p:sldId id="313" r:id="rId6"/>
  </p:sldIdLst>
  <p:sldSz cx="12192000" cy="6858000"/>
  <p:notesSz cx="6858000" cy="9144000"/>
  <p:custDataLst>
    <p:tags r:id="rId8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FDFDF"/>
    <a:srgbClr val="D9E3BC"/>
    <a:srgbClr val="E9EED6"/>
    <a:srgbClr val="E7DCAE"/>
    <a:srgbClr val="FFFFCC"/>
    <a:srgbClr val="00FFFF"/>
    <a:srgbClr val="FF7C80"/>
    <a:srgbClr val="A50021"/>
    <a:srgbClr val="FF3300"/>
    <a:srgbClr val="E6DB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>
        <p:scale>
          <a:sx n="100" d="100"/>
          <a:sy n="100" d="100"/>
        </p:scale>
        <p:origin x="234" y="3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9ADAD8-A299-4F81-9681-841D3765C802}" type="datetimeFigureOut">
              <a:rPr lang="zh-CN" altLang="en-US" smtClean="0"/>
              <a:t>2018/11/10/Sat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C2756F-AF8A-4DAA-AA38-9DF4740DEAA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6816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AC920E0-9C34-4283-B8EA-3F9565A177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F9701C47-7CBA-4512-AAD9-5FD3ADC4B8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5F75EEF-DDE2-40D6-953F-27EDC78E3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2018/11/10/Sat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A297AF4-8355-4F26-B668-DE1BEFA0B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24D8B2C-E155-4D17-ADB9-74D48474A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47995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C194C85-B3F3-40E4-A561-D827E54F58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0EE8FDC9-5CE6-4618-A9DB-FF7D3D7F55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22096D6-71C3-4DC9-9E97-43D3EA44F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2018/11/10/Sat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84DABD6-F6C6-4754-9337-9ECB7AB2D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6E43781-8398-4ED5-849B-1BE59C6AA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3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06282175-AF37-4DDC-BD92-CC40B35312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2C8B7583-185C-472C-93B4-8AF3A04BE2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9FC4549-3C1E-478D-9079-C3CE58398D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2018/11/10/Sat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487D6E0-126C-47F2-9AEB-FEE1B3918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1A31D2E-67BB-43C2-9B90-B733102CB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9525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4F0D1DB-6051-4845-9D11-5CB3A605E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A7EA347-C6AA-4C89-9452-3DFE3F9FD8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C33C57A-1A6D-4BB4-AA82-23149EC08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2018/11/10/Sat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577F9B3-925D-4068-B044-A2D64DE9F4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BB27EA1-FD1A-4FD7-B7AC-EBE02773C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80950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DC431A-1B76-4CCF-A6F6-01572379FD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CD0B269F-47F3-4B10-8F9F-F61208EA93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A764BD8-A821-443B-A902-06E054F00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2018/11/10/Sat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C9B7A2C-601A-45F5-AA2C-32387E07E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0505BD0-F073-4757-B44C-61D27EE87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85480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C233DDF-BE99-4A25-ADA8-F4A63B939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B3A09F5-91E6-4050-80F4-7D8C365724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49D9E8CF-561C-4D81-B8D8-FC0C0F1267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6A2F55A-C150-41A2-B5B9-C85F222EC1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2018/11/10/Sat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F8FEE5B-92DA-4CC7-BBE4-A9A718E81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9E4F9AAE-387B-4C87-B5F7-90FC379FD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73931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FA61018-9C3C-44F5-AA42-36C7A17DBF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17C6EB7-3B7C-48CD-B0FF-71EC29E08D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69E5418D-64FF-47DC-BBE1-3319FB252E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404D7378-4CB1-47DD-BF34-D0B391683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D9EDD54C-E857-40C2-B99E-819A006028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58CA238C-A1DD-487B-8D42-EFE3DAE54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2018/11/10/Sat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886FED72-2A99-45AE-9935-564B75674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B5485435-314B-4491-A881-3E82B9407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40814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AF1B776-9C23-46E0-8395-494F1D4574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2E4DEDE8-5E00-42E0-897C-EBF6AD685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2018/11/10/Sat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7EB5402E-B247-4626-AF26-031A16289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6150A918-98DE-41EE-92A3-E780602A3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21973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A2302CB8-95AF-4B32-A7AE-2D6B42776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2018/11/10/Sat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04F130D2-C692-4E1E-99E2-A59443B6DC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B0325C49-6657-41EA-8089-C59F42306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89784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EBD6DE1-0601-4EC4-80B9-B31AC1575C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5174457-6AE9-4EF8-863D-0559488C13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238A40F-94F0-4AF9-A906-4BAF73CCD5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384869E-E5FB-4BC6-A757-082A335930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2018/11/10/Sat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E6E7024-4505-428F-8F4F-FDED01E39B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F2F56E1-2890-4A70-870C-1E3EE6223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33452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B922F6C-578F-4C30-A421-000D2BAA6F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3B086663-4725-4AD0-9305-A19D9C09F3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F68B0BEB-7742-4E42-BF5A-B8B319135B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D278BBA8-C44E-4793-9E03-91B916ABE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2018/11/10/Sat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2BCB610-0628-4A99-AB48-5D93E0FC9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7823B773-8D42-4E68-913E-1084F33FF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31841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C550187A-A967-4731-B2E6-8A5B8B4BDD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E9ACCE1F-6D61-4AD1-AD58-E179502CF3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B83E56F-76B6-4F5C-9B86-60B1E033AD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ABBC31-D3E4-443C-8A9F-52A183C90DBE}" type="datetimeFigureOut">
              <a:rPr lang="zh-CN" altLang="en-US" smtClean="0"/>
              <a:t>2018/11/10/Sat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B551167-47E9-4191-8B35-F18538FC3F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4E95A29-9905-46B2-B873-5A178AD172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68645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0000"/>
            <a:lum/>
          </a:blip>
          <a:srcRect/>
          <a:stretch>
            <a:fillRect b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>
            <a:extLst>
              <a:ext uri="{FF2B5EF4-FFF2-40B4-BE49-F238E27FC236}">
                <a16:creationId xmlns:a16="http://schemas.microsoft.com/office/drawing/2014/main" id="{4E154123-DEBA-47B9-9722-AD3161CFD623}"/>
              </a:ext>
            </a:extLst>
          </p:cNvPr>
          <p:cNvSpPr/>
          <p:nvPr/>
        </p:nvSpPr>
        <p:spPr>
          <a:xfrm>
            <a:off x="1276240" y="2632163"/>
            <a:ext cx="10126983" cy="1188927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  <a:alpha val="0"/>
                </a:schemeClr>
              </a:gs>
              <a:gs pos="69000">
                <a:schemeClr val="tx1">
                  <a:lumMod val="85000"/>
                  <a:lumOff val="15000"/>
                  <a:alpha val="59000"/>
                </a:schemeClr>
              </a:gs>
              <a:gs pos="27000">
                <a:schemeClr val="tx1">
                  <a:lumMod val="85000"/>
                  <a:lumOff val="15000"/>
                  <a:alpha val="59000"/>
                </a:schemeClr>
              </a:gs>
              <a:gs pos="100000">
                <a:schemeClr val="tx1">
                  <a:lumMod val="50000"/>
                  <a:lumOff val="50000"/>
                  <a:alpha val="0"/>
                </a:schemeClr>
              </a:gs>
            </a:gsLst>
            <a:lin ang="0" scaled="1"/>
            <a:tileRect/>
          </a:gradFill>
          <a:ln>
            <a:noFill/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E5193BB7-1C61-488D-BD42-2894373D0663}"/>
              </a:ext>
            </a:extLst>
          </p:cNvPr>
          <p:cNvSpPr txBox="1"/>
          <p:nvPr/>
        </p:nvSpPr>
        <p:spPr>
          <a:xfrm>
            <a:off x="4637828" y="3202759"/>
            <a:ext cx="5281475" cy="584775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zh-CN" altLang="en-US" sz="3200" dirty="0" smtClean="0">
                <a:solidFill>
                  <a:schemeClr val="bg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使用</a:t>
            </a:r>
            <a:r>
              <a:rPr lang="en-US" altLang="zh-CN" sz="3200" dirty="0" smtClean="0">
                <a:solidFill>
                  <a:schemeClr val="bg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Visio</a:t>
            </a:r>
            <a:r>
              <a:rPr lang="zh-CN" altLang="en-US" sz="3200" dirty="0" smtClean="0">
                <a:solidFill>
                  <a:schemeClr val="bg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绘制时间轴</a:t>
            </a:r>
            <a:endParaRPr lang="en-US" altLang="zh-CN" sz="3200" dirty="0">
              <a:solidFill>
                <a:schemeClr val="bg1"/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5B2603DE-E4D6-452E-B1E9-F732BA442742}"/>
              </a:ext>
            </a:extLst>
          </p:cNvPr>
          <p:cNvSpPr/>
          <p:nvPr/>
        </p:nvSpPr>
        <p:spPr>
          <a:xfrm>
            <a:off x="4637827" y="2670219"/>
            <a:ext cx="954107" cy="50616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思源黑体 CN Normal" panose="020B0400000000000000" pitchFamily="34" charset="-122"/>
                <a:ea typeface="思源黑体 CN Normal" panose="020B0400000000000000" pitchFamily="34" charset="-122"/>
                <a:cs typeface="+mn-cs"/>
              </a:rPr>
              <a:t>图表篇</a:t>
            </a:r>
            <a:endParaRPr kumimoji="0" lang="en-US" altLang="zh-CN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思源黑体 CN Normal" panose="020B0400000000000000" pitchFamily="34" charset="-122"/>
              <a:ea typeface="思源黑体 CN Normal" panose="020B0400000000000000" pitchFamily="34" charset="-122"/>
              <a:cs typeface="+mn-cs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4E96C171-EEBE-4E8F-BABA-0E1C16B8C1A4}"/>
              </a:ext>
            </a:extLst>
          </p:cNvPr>
          <p:cNvCxnSpPr>
            <a:cxnSpLocks/>
          </p:cNvCxnSpPr>
          <p:nvPr/>
        </p:nvCxnSpPr>
        <p:spPr>
          <a:xfrm>
            <a:off x="4637827" y="2795064"/>
            <a:ext cx="0" cy="956032"/>
          </a:xfrm>
          <a:prstGeom prst="line">
            <a:avLst/>
          </a:prstGeom>
          <a:ln>
            <a:solidFill>
              <a:schemeClr val="bg1"/>
            </a:solidFill>
            <a:prstDash val="lg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id="{2351D4B2-AE9A-4AD5-9A83-7870F4DAF8E1}"/>
              </a:ext>
            </a:extLst>
          </p:cNvPr>
          <p:cNvCxnSpPr>
            <a:cxnSpLocks/>
          </p:cNvCxnSpPr>
          <p:nvPr/>
        </p:nvCxnSpPr>
        <p:spPr>
          <a:xfrm>
            <a:off x="4637827" y="3185175"/>
            <a:ext cx="4237725" cy="0"/>
          </a:xfrm>
          <a:prstGeom prst="line">
            <a:avLst/>
          </a:prstGeom>
          <a:ln>
            <a:solidFill>
              <a:schemeClr val="bg1"/>
            </a:solidFill>
            <a:prstDash val="lg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图片 5">
            <a:extLst>
              <a:ext uri="{FF2B5EF4-FFF2-40B4-BE49-F238E27FC236}">
                <a16:creationId xmlns:a16="http://schemas.microsoft.com/office/drawing/2014/main" id="{550E3886-A09D-4C5C-9D4E-6BF42C230D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3528" y="2915546"/>
            <a:ext cx="1053102" cy="73200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4063821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1251270" y="2873709"/>
            <a:ext cx="23214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激活</a:t>
            </a:r>
            <a:r>
              <a:rPr lang="en-US" altLang="zh-CN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Visio</a:t>
            </a:r>
            <a:r>
              <a:rPr lang="zh-CN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开发者模式</a:t>
            </a:r>
            <a:endParaRPr lang="en-US" altLang="zh-CN" dirty="0" smtClean="0">
              <a:solidFill>
                <a:schemeClr val="tx1">
                  <a:lumMod val="65000"/>
                  <a:lumOff val="3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4525" y="1382825"/>
            <a:ext cx="4795844" cy="3865450"/>
          </a:xfrm>
          <a:prstGeom prst="rect">
            <a:avLst/>
          </a:prstGeom>
        </p:spPr>
      </p:pic>
      <p:sp>
        <p:nvSpPr>
          <p:cNvPr id="3" name="矩形 2"/>
          <p:cNvSpPr/>
          <p:nvPr/>
        </p:nvSpPr>
        <p:spPr>
          <a:xfrm>
            <a:off x="5724525" y="2105025"/>
            <a:ext cx="847725" cy="34290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1251270" y="3243041"/>
            <a:ext cx="39661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文件 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-&gt; 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选项 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-&gt; </a:t>
            </a:r>
            <a:r>
              <a:rPr lang="zh-CN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高级</a:t>
            </a:r>
            <a:endParaRPr lang="zh-CN" altLang="en-US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"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常规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"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下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,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勾选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"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以开发人员模式运行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"</a:t>
            </a:r>
            <a:endParaRPr lang="en-US" altLang="zh-CN" dirty="0" smtClean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563702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5032695" y="634155"/>
            <a:ext cx="2377574" cy="53553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1901</a:t>
            </a:r>
            <a:r>
              <a:rPr lang="zh-CN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年 </a:t>
            </a:r>
            <a:r>
              <a:rPr lang="en-US" altLang="zh-CN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《</a:t>
            </a:r>
            <a:r>
              <a:rPr lang="zh-CN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辛丑条约</a:t>
            </a:r>
            <a:r>
              <a:rPr lang="en-US" altLang="zh-CN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》</a:t>
            </a:r>
          </a:p>
          <a:p>
            <a:endParaRPr lang="en-US" altLang="zh-CN" dirty="0" smtClean="0">
              <a:solidFill>
                <a:schemeClr val="tx1">
                  <a:lumMod val="65000"/>
                  <a:lumOff val="3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  <a:p>
            <a:r>
              <a:rPr lang="en-US" altLang="zh-CN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1911</a:t>
            </a:r>
            <a:r>
              <a:rPr lang="zh-CN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年 武昌起义</a:t>
            </a:r>
            <a:endParaRPr lang="en-US" altLang="zh-CN" dirty="0" smtClean="0">
              <a:solidFill>
                <a:schemeClr val="tx1">
                  <a:lumMod val="65000"/>
                  <a:lumOff val="3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  <a:p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  <a:p>
            <a:r>
              <a:rPr lang="en-US" altLang="zh-CN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1919</a:t>
            </a:r>
            <a:r>
              <a:rPr lang="zh-CN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年 五四运动</a:t>
            </a:r>
            <a:endParaRPr lang="en-US" altLang="zh-CN" dirty="0" smtClean="0">
              <a:solidFill>
                <a:schemeClr val="tx1">
                  <a:lumMod val="65000"/>
                  <a:lumOff val="3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  <a:p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  <a:p>
            <a:r>
              <a:rPr lang="en-US" altLang="zh-CN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1926</a:t>
            </a:r>
            <a:r>
              <a:rPr lang="zh-CN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年 国民政府北伐</a:t>
            </a:r>
            <a:endParaRPr lang="en-US" altLang="zh-CN" dirty="0" smtClean="0">
              <a:solidFill>
                <a:schemeClr val="tx1">
                  <a:lumMod val="65000"/>
                  <a:lumOff val="3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  <a:p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  <a:p>
            <a:r>
              <a:rPr lang="en-US" altLang="zh-CN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1927</a:t>
            </a:r>
            <a:r>
              <a:rPr lang="zh-CN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年 南昌起义</a:t>
            </a:r>
            <a:endParaRPr lang="en-US" altLang="zh-CN" dirty="0" smtClean="0">
              <a:solidFill>
                <a:schemeClr val="tx1">
                  <a:lumMod val="65000"/>
                  <a:lumOff val="3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  <a:p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  <a:p>
            <a:r>
              <a:rPr lang="en-US" altLang="zh-CN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1931</a:t>
            </a:r>
            <a:r>
              <a:rPr lang="zh-CN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年 九一八事变</a:t>
            </a:r>
            <a:endParaRPr lang="en-US" altLang="zh-CN" dirty="0" smtClean="0">
              <a:solidFill>
                <a:schemeClr val="tx1">
                  <a:lumMod val="65000"/>
                  <a:lumOff val="3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  <a:p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  <a:p>
            <a:r>
              <a:rPr lang="en-US" altLang="zh-CN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1936</a:t>
            </a:r>
            <a:r>
              <a:rPr lang="zh-CN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年 西安事变</a:t>
            </a:r>
            <a:endParaRPr lang="en-US" altLang="zh-CN" dirty="0" smtClean="0">
              <a:solidFill>
                <a:schemeClr val="tx1">
                  <a:lumMod val="65000"/>
                  <a:lumOff val="3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  <a:p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  <a:p>
            <a:r>
              <a:rPr lang="en-US" altLang="zh-CN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1937</a:t>
            </a:r>
            <a:r>
              <a:rPr lang="zh-CN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年 卢沟桥事变</a:t>
            </a:r>
            <a:endParaRPr lang="en-US" altLang="zh-CN" dirty="0" smtClean="0">
              <a:solidFill>
                <a:schemeClr val="tx1">
                  <a:lumMod val="65000"/>
                  <a:lumOff val="3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  <a:p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  <a:p>
            <a:r>
              <a:rPr lang="en-US" altLang="zh-CN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1945</a:t>
            </a:r>
            <a:r>
              <a:rPr lang="zh-CN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年 日本投降</a:t>
            </a:r>
            <a:endParaRPr lang="en-US" altLang="zh-CN" dirty="0" smtClean="0">
              <a:solidFill>
                <a:schemeClr val="tx1">
                  <a:lumMod val="65000"/>
                  <a:lumOff val="3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  <a:p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  <a:p>
            <a:r>
              <a:rPr lang="en-US" altLang="zh-CN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1949</a:t>
            </a:r>
            <a:r>
              <a:rPr lang="zh-CN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年 内战胜利</a:t>
            </a:r>
            <a:endParaRPr lang="zh-CN" altLang="en-US" dirty="0">
              <a:solidFill>
                <a:schemeClr val="tx1">
                  <a:lumMod val="65000"/>
                  <a:lumOff val="3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17185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8" name="组合 147"/>
          <p:cNvGrpSpPr/>
          <p:nvPr/>
        </p:nvGrpSpPr>
        <p:grpSpPr>
          <a:xfrm>
            <a:off x="430218" y="1901826"/>
            <a:ext cx="11285095" cy="2670174"/>
            <a:chOff x="1068394" y="1787526"/>
            <a:chExt cx="10039344" cy="2375416"/>
          </a:xfrm>
        </p:grpSpPr>
        <p:sp>
          <p:nvSpPr>
            <p:cNvPr id="6" name="Rectangle 5"/>
            <p:cNvSpPr>
              <a:spLocks noChangeArrowheads="1"/>
            </p:cNvSpPr>
            <p:nvPr/>
          </p:nvSpPr>
          <p:spPr bwMode="auto">
            <a:xfrm>
              <a:off x="1487488" y="2986088"/>
              <a:ext cx="300038" cy="155575"/>
            </a:xfrm>
            <a:prstGeom prst="rect">
              <a:avLst/>
            </a:prstGeom>
            <a:solidFill>
              <a:srgbClr val="85B6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chemeClr val="tx1">
                    <a:lumMod val="75000"/>
                    <a:lumOff val="25000"/>
                  </a:schemeClr>
                </a:solidFill>
                <a:latin typeface="Adobe 明體 Std L" panose="02020300000000000000" pitchFamily="18" charset="-128"/>
                <a:ea typeface="Adobe 明體 Std L" panose="02020300000000000000" pitchFamily="18" charset="-128"/>
              </a:endParaRPr>
            </a:p>
          </p:txBody>
        </p:sp>
        <p:sp>
          <p:nvSpPr>
            <p:cNvPr id="7" name="Rectangle 6"/>
            <p:cNvSpPr>
              <a:spLocks noChangeArrowheads="1"/>
            </p:cNvSpPr>
            <p:nvPr/>
          </p:nvSpPr>
          <p:spPr bwMode="auto">
            <a:xfrm>
              <a:off x="1787525" y="2986088"/>
              <a:ext cx="290513" cy="155575"/>
            </a:xfrm>
            <a:prstGeom prst="rect">
              <a:avLst/>
            </a:prstGeom>
            <a:solidFill>
              <a:srgbClr val="87B6C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chemeClr val="tx1">
                    <a:lumMod val="75000"/>
                    <a:lumOff val="25000"/>
                  </a:schemeClr>
                </a:solidFill>
                <a:latin typeface="Adobe 明體 Std L" panose="02020300000000000000" pitchFamily="18" charset="-128"/>
                <a:ea typeface="Adobe 明體 Std L" panose="02020300000000000000" pitchFamily="18" charset="-128"/>
              </a:endParaRPr>
            </a:p>
          </p:txBody>
        </p:sp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2078038" y="2986088"/>
              <a:ext cx="250825" cy="155575"/>
            </a:xfrm>
            <a:prstGeom prst="rect">
              <a:avLst/>
            </a:prstGeom>
            <a:solidFill>
              <a:srgbClr val="89B5C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chemeClr val="tx1">
                    <a:lumMod val="75000"/>
                    <a:lumOff val="25000"/>
                  </a:schemeClr>
                </a:solidFill>
                <a:latin typeface="Adobe 明體 Std L" panose="02020300000000000000" pitchFamily="18" charset="-128"/>
                <a:ea typeface="Adobe 明體 Std L" panose="02020300000000000000" pitchFamily="18" charset="-128"/>
              </a:endParaRPr>
            </a:p>
          </p:txBody>
        </p:sp>
        <p:sp>
          <p:nvSpPr>
            <p:cNvPr id="9" name="Rectangle 8"/>
            <p:cNvSpPr>
              <a:spLocks noChangeArrowheads="1"/>
            </p:cNvSpPr>
            <p:nvPr/>
          </p:nvSpPr>
          <p:spPr bwMode="auto">
            <a:xfrm>
              <a:off x="2328863" y="2986088"/>
              <a:ext cx="222250" cy="155575"/>
            </a:xfrm>
            <a:prstGeom prst="rect">
              <a:avLst/>
            </a:prstGeom>
            <a:solidFill>
              <a:srgbClr val="8BB5C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chemeClr val="tx1">
                    <a:lumMod val="75000"/>
                    <a:lumOff val="25000"/>
                  </a:schemeClr>
                </a:solidFill>
                <a:latin typeface="Adobe 明體 Std L" panose="02020300000000000000" pitchFamily="18" charset="-128"/>
                <a:ea typeface="Adobe 明體 Std L" panose="02020300000000000000" pitchFamily="18" charset="-128"/>
              </a:endParaRPr>
            </a:p>
          </p:txBody>
        </p:sp>
        <p:sp>
          <p:nvSpPr>
            <p:cNvPr id="10" name="Rectangle 9"/>
            <p:cNvSpPr>
              <a:spLocks noChangeArrowheads="1"/>
            </p:cNvSpPr>
            <p:nvPr/>
          </p:nvSpPr>
          <p:spPr bwMode="auto">
            <a:xfrm>
              <a:off x="2551113" y="2986088"/>
              <a:ext cx="212725" cy="155575"/>
            </a:xfrm>
            <a:prstGeom prst="rect">
              <a:avLst/>
            </a:prstGeom>
            <a:solidFill>
              <a:srgbClr val="8DB5C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chemeClr val="tx1">
                    <a:lumMod val="75000"/>
                    <a:lumOff val="25000"/>
                  </a:schemeClr>
                </a:solidFill>
                <a:latin typeface="Adobe 明體 Std L" panose="02020300000000000000" pitchFamily="18" charset="-128"/>
                <a:ea typeface="Adobe 明體 Std L" panose="02020300000000000000" pitchFamily="18" charset="-128"/>
              </a:endParaRPr>
            </a:p>
          </p:txBody>
        </p:sp>
        <p:sp>
          <p:nvSpPr>
            <p:cNvPr id="11" name="Rectangle 10"/>
            <p:cNvSpPr>
              <a:spLocks noChangeArrowheads="1"/>
            </p:cNvSpPr>
            <p:nvPr/>
          </p:nvSpPr>
          <p:spPr bwMode="auto">
            <a:xfrm>
              <a:off x="2763838" y="2986088"/>
              <a:ext cx="146050" cy="155575"/>
            </a:xfrm>
            <a:prstGeom prst="rect">
              <a:avLst/>
            </a:prstGeom>
            <a:solidFill>
              <a:srgbClr val="8FB4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chemeClr val="tx1">
                    <a:lumMod val="75000"/>
                    <a:lumOff val="25000"/>
                  </a:schemeClr>
                </a:solidFill>
                <a:latin typeface="Adobe 明體 Std L" panose="02020300000000000000" pitchFamily="18" charset="-128"/>
                <a:ea typeface="Adobe 明體 Std L" panose="02020300000000000000" pitchFamily="18" charset="-128"/>
              </a:endParaRPr>
            </a:p>
          </p:txBody>
        </p:sp>
        <p:sp>
          <p:nvSpPr>
            <p:cNvPr id="12" name="Rectangle 11"/>
            <p:cNvSpPr>
              <a:spLocks noChangeArrowheads="1"/>
            </p:cNvSpPr>
            <p:nvPr/>
          </p:nvSpPr>
          <p:spPr bwMode="auto">
            <a:xfrm>
              <a:off x="2909888" y="2986088"/>
              <a:ext cx="182563" cy="155575"/>
            </a:xfrm>
            <a:prstGeom prst="rect">
              <a:avLst/>
            </a:prstGeom>
            <a:solidFill>
              <a:srgbClr val="91B4C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chemeClr val="tx1">
                    <a:lumMod val="75000"/>
                    <a:lumOff val="25000"/>
                  </a:schemeClr>
                </a:solidFill>
                <a:latin typeface="Adobe 明體 Std L" panose="02020300000000000000" pitchFamily="18" charset="-128"/>
                <a:ea typeface="Adobe 明體 Std L" panose="02020300000000000000" pitchFamily="18" charset="-128"/>
              </a:endParaRPr>
            </a:p>
          </p:txBody>
        </p:sp>
        <p:sp>
          <p:nvSpPr>
            <p:cNvPr id="13" name="Rectangle 12"/>
            <p:cNvSpPr>
              <a:spLocks noChangeArrowheads="1"/>
            </p:cNvSpPr>
            <p:nvPr/>
          </p:nvSpPr>
          <p:spPr bwMode="auto">
            <a:xfrm>
              <a:off x="3092450" y="2986088"/>
              <a:ext cx="146050" cy="155575"/>
            </a:xfrm>
            <a:prstGeom prst="rect">
              <a:avLst/>
            </a:prstGeom>
            <a:solidFill>
              <a:srgbClr val="93B4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chemeClr val="tx1">
                    <a:lumMod val="75000"/>
                    <a:lumOff val="25000"/>
                  </a:schemeClr>
                </a:solidFill>
                <a:latin typeface="Adobe 明體 Std L" panose="02020300000000000000" pitchFamily="18" charset="-128"/>
                <a:ea typeface="Adobe 明體 Std L" panose="02020300000000000000" pitchFamily="18" charset="-128"/>
              </a:endParaRPr>
            </a:p>
          </p:txBody>
        </p:sp>
        <p:sp>
          <p:nvSpPr>
            <p:cNvPr id="14" name="Rectangle 13"/>
            <p:cNvSpPr>
              <a:spLocks noChangeArrowheads="1"/>
            </p:cNvSpPr>
            <p:nvPr/>
          </p:nvSpPr>
          <p:spPr bwMode="auto">
            <a:xfrm>
              <a:off x="3238500" y="2986088"/>
              <a:ext cx="144463" cy="155575"/>
            </a:xfrm>
            <a:prstGeom prst="rect">
              <a:avLst/>
            </a:prstGeom>
            <a:solidFill>
              <a:srgbClr val="95B3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chemeClr val="tx1">
                    <a:lumMod val="75000"/>
                    <a:lumOff val="25000"/>
                  </a:schemeClr>
                </a:solidFill>
                <a:latin typeface="Adobe 明體 Std L" panose="02020300000000000000" pitchFamily="18" charset="-128"/>
                <a:ea typeface="Adobe 明體 Std L" panose="02020300000000000000" pitchFamily="18" charset="-128"/>
              </a:endParaRPr>
            </a:p>
          </p:txBody>
        </p:sp>
        <p:sp>
          <p:nvSpPr>
            <p:cNvPr id="15" name="Rectangle 14"/>
            <p:cNvSpPr>
              <a:spLocks noChangeArrowheads="1"/>
            </p:cNvSpPr>
            <p:nvPr/>
          </p:nvSpPr>
          <p:spPr bwMode="auto">
            <a:xfrm>
              <a:off x="3382963" y="2986088"/>
              <a:ext cx="134938" cy="155575"/>
            </a:xfrm>
            <a:prstGeom prst="rect">
              <a:avLst/>
            </a:prstGeom>
            <a:solidFill>
              <a:srgbClr val="97B3C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chemeClr val="tx1">
                    <a:lumMod val="75000"/>
                    <a:lumOff val="25000"/>
                  </a:schemeClr>
                </a:solidFill>
                <a:latin typeface="Adobe 明體 Std L" panose="02020300000000000000" pitchFamily="18" charset="-128"/>
                <a:ea typeface="Adobe 明體 Std L" panose="02020300000000000000" pitchFamily="18" charset="-128"/>
              </a:endParaRPr>
            </a:p>
          </p:txBody>
        </p:sp>
        <p:sp>
          <p:nvSpPr>
            <p:cNvPr id="16" name="Rectangle 15"/>
            <p:cNvSpPr>
              <a:spLocks noChangeArrowheads="1"/>
            </p:cNvSpPr>
            <p:nvPr/>
          </p:nvSpPr>
          <p:spPr bwMode="auto">
            <a:xfrm>
              <a:off x="3517900" y="2986088"/>
              <a:ext cx="115888" cy="155575"/>
            </a:xfrm>
            <a:prstGeom prst="rect">
              <a:avLst/>
            </a:prstGeom>
            <a:solidFill>
              <a:srgbClr val="99B3C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chemeClr val="tx1">
                    <a:lumMod val="75000"/>
                    <a:lumOff val="25000"/>
                  </a:schemeClr>
                </a:solidFill>
                <a:latin typeface="Adobe 明體 Std L" panose="02020300000000000000" pitchFamily="18" charset="-128"/>
                <a:ea typeface="Adobe 明體 Std L" panose="02020300000000000000" pitchFamily="18" charset="-128"/>
              </a:endParaRPr>
            </a:p>
          </p:txBody>
        </p:sp>
        <p:sp>
          <p:nvSpPr>
            <p:cNvPr id="17" name="Rectangle 16"/>
            <p:cNvSpPr>
              <a:spLocks noChangeArrowheads="1"/>
            </p:cNvSpPr>
            <p:nvPr/>
          </p:nvSpPr>
          <p:spPr bwMode="auto">
            <a:xfrm>
              <a:off x="3633788" y="2986088"/>
              <a:ext cx="106363" cy="155575"/>
            </a:xfrm>
            <a:prstGeom prst="rect">
              <a:avLst/>
            </a:prstGeom>
            <a:solidFill>
              <a:srgbClr val="9BB2C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chemeClr val="tx1">
                    <a:lumMod val="75000"/>
                    <a:lumOff val="25000"/>
                  </a:schemeClr>
                </a:solidFill>
                <a:latin typeface="Adobe 明體 Std L" panose="02020300000000000000" pitchFamily="18" charset="-128"/>
                <a:ea typeface="Adobe 明體 Std L" panose="02020300000000000000" pitchFamily="18" charset="-128"/>
              </a:endParaRPr>
            </a:p>
          </p:txBody>
        </p:sp>
        <p:sp>
          <p:nvSpPr>
            <p:cNvPr id="18" name="Rectangle 17"/>
            <p:cNvSpPr>
              <a:spLocks noChangeArrowheads="1"/>
            </p:cNvSpPr>
            <p:nvPr/>
          </p:nvSpPr>
          <p:spPr bwMode="auto">
            <a:xfrm>
              <a:off x="3740150" y="2986088"/>
              <a:ext cx="146050" cy="155575"/>
            </a:xfrm>
            <a:prstGeom prst="rect">
              <a:avLst/>
            </a:prstGeom>
            <a:solidFill>
              <a:srgbClr val="9DB2C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chemeClr val="tx1">
                    <a:lumMod val="75000"/>
                    <a:lumOff val="25000"/>
                  </a:schemeClr>
                </a:solidFill>
                <a:latin typeface="Adobe 明體 Std L" panose="02020300000000000000" pitchFamily="18" charset="-128"/>
                <a:ea typeface="Adobe 明體 Std L" panose="02020300000000000000" pitchFamily="18" charset="-128"/>
              </a:endParaRPr>
            </a:p>
          </p:txBody>
        </p:sp>
        <p:sp>
          <p:nvSpPr>
            <p:cNvPr id="19" name="Rectangle 18"/>
            <p:cNvSpPr>
              <a:spLocks noChangeArrowheads="1"/>
            </p:cNvSpPr>
            <p:nvPr/>
          </p:nvSpPr>
          <p:spPr bwMode="auto">
            <a:xfrm>
              <a:off x="3886200" y="2986088"/>
              <a:ext cx="106363" cy="155575"/>
            </a:xfrm>
            <a:prstGeom prst="rect">
              <a:avLst/>
            </a:prstGeom>
            <a:solidFill>
              <a:srgbClr val="9FB2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chemeClr val="tx1">
                    <a:lumMod val="75000"/>
                    <a:lumOff val="25000"/>
                  </a:schemeClr>
                </a:solidFill>
                <a:latin typeface="Adobe 明體 Std L" panose="02020300000000000000" pitchFamily="18" charset="-128"/>
                <a:ea typeface="Adobe 明體 Std L" panose="02020300000000000000" pitchFamily="18" charset="-128"/>
              </a:endParaRPr>
            </a:p>
          </p:txBody>
        </p:sp>
        <p:sp>
          <p:nvSpPr>
            <p:cNvPr id="20" name="Rectangle 19"/>
            <p:cNvSpPr>
              <a:spLocks noChangeArrowheads="1"/>
            </p:cNvSpPr>
            <p:nvPr/>
          </p:nvSpPr>
          <p:spPr bwMode="auto">
            <a:xfrm>
              <a:off x="3992563" y="2986088"/>
              <a:ext cx="106363" cy="155575"/>
            </a:xfrm>
            <a:prstGeom prst="rect">
              <a:avLst/>
            </a:prstGeom>
            <a:solidFill>
              <a:srgbClr val="A1B1B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chemeClr val="tx1">
                    <a:lumMod val="75000"/>
                    <a:lumOff val="25000"/>
                  </a:schemeClr>
                </a:solidFill>
                <a:latin typeface="Adobe 明體 Std L" panose="02020300000000000000" pitchFamily="18" charset="-128"/>
                <a:ea typeface="Adobe 明體 Std L" panose="02020300000000000000" pitchFamily="18" charset="-128"/>
              </a:endParaRPr>
            </a:p>
          </p:txBody>
        </p:sp>
        <p:sp>
          <p:nvSpPr>
            <p:cNvPr id="21" name="Rectangle 20"/>
            <p:cNvSpPr>
              <a:spLocks noChangeArrowheads="1"/>
            </p:cNvSpPr>
            <p:nvPr/>
          </p:nvSpPr>
          <p:spPr bwMode="auto">
            <a:xfrm>
              <a:off x="4098925" y="2986088"/>
              <a:ext cx="106363" cy="155575"/>
            </a:xfrm>
            <a:prstGeom prst="rect">
              <a:avLst/>
            </a:prstGeom>
            <a:solidFill>
              <a:srgbClr val="A3B1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chemeClr val="tx1">
                    <a:lumMod val="75000"/>
                    <a:lumOff val="25000"/>
                  </a:schemeClr>
                </a:solidFill>
                <a:latin typeface="Adobe 明體 Std L" panose="02020300000000000000" pitchFamily="18" charset="-128"/>
                <a:ea typeface="Adobe 明體 Std L" panose="02020300000000000000" pitchFamily="18" charset="-128"/>
              </a:endParaRPr>
            </a:p>
          </p:txBody>
        </p:sp>
        <p:sp>
          <p:nvSpPr>
            <p:cNvPr id="22" name="Rectangle 21"/>
            <p:cNvSpPr>
              <a:spLocks noChangeArrowheads="1"/>
            </p:cNvSpPr>
            <p:nvPr/>
          </p:nvSpPr>
          <p:spPr bwMode="auto">
            <a:xfrm>
              <a:off x="4205288" y="2986088"/>
              <a:ext cx="106363" cy="155575"/>
            </a:xfrm>
            <a:prstGeom prst="rect">
              <a:avLst/>
            </a:prstGeom>
            <a:solidFill>
              <a:srgbClr val="A5B0B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chemeClr val="tx1">
                    <a:lumMod val="75000"/>
                    <a:lumOff val="25000"/>
                  </a:schemeClr>
                </a:solidFill>
                <a:latin typeface="Adobe 明體 Std L" panose="02020300000000000000" pitchFamily="18" charset="-128"/>
                <a:ea typeface="Adobe 明體 Std L" panose="02020300000000000000" pitchFamily="18" charset="-128"/>
              </a:endParaRPr>
            </a:p>
          </p:txBody>
        </p:sp>
        <p:sp>
          <p:nvSpPr>
            <p:cNvPr id="23" name="Rectangle 22"/>
            <p:cNvSpPr>
              <a:spLocks noChangeArrowheads="1"/>
            </p:cNvSpPr>
            <p:nvPr/>
          </p:nvSpPr>
          <p:spPr bwMode="auto">
            <a:xfrm>
              <a:off x="4311650" y="2986088"/>
              <a:ext cx="115888" cy="155575"/>
            </a:xfrm>
            <a:prstGeom prst="rect">
              <a:avLst/>
            </a:prstGeom>
            <a:solidFill>
              <a:srgbClr val="A7B0B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chemeClr val="tx1">
                    <a:lumMod val="75000"/>
                    <a:lumOff val="25000"/>
                  </a:schemeClr>
                </a:solidFill>
                <a:latin typeface="Adobe 明體 Std L" panose="02020300000000000000" pitchFamily="18" charset="-128"/>
                <a:ea typeface="Adobe 明體 Std L" panose="02020300000000000000" pitchFamily="18" charset="-128"/>
              </a:endParaRPr>
            </a:p>
          </p:txBody>
        </p:sp>
        <p:sp>
          <p:nvSpPr>
            <p:cNvPr id="24" name="Rectangle 23"/>
            <p:cNvSpPr>
              <a:spLocks noChangeArrowheads="1"/>
            </p:cNvSpPr>
            <p:nvPr/>
          </p:nvSpPr>
          <p:spPr bwMode="auto">
            <a:xfrm>
              <a:off x="4427538" y="2986088"/>
              <a:ext cx="66675" cy="155575"/>
            </a:xfrm>
            <a:prstGeom prst="rect">
              <a:avLst/>
            </a:prstGeom>
            <a:solidFill>
              <a:srgbClr val="A9B0B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chemeClr val="tx1">
                    <a:lumMod val="75000"/>
                    <a:lumOff val="25000"/>
                  </a:schemeClr>
                </a:solidFill>
                <a:latin typeface="Adobe 明體 Std L" panose="02020300000000000000" pitchFamily="18" charset="-128"/>
                <a:ea typeface="Adobe 明體 Std L" panose="02020300000000000000" pitchFamily="18" charset="-128"/>
              </a:endParaRPr>
            </a:p>
          </p:txBody>
        </p:sp>
        <p:sp>
          <p:nvSpPr>
            <p:cNvPr id="25" name="Rectangle 24"/>
            <p:cNvSpPr>
              <a:spLocks noChangeArrowheads="1"/>
            </p:cNvSpPr>
            <p:nvPr/>
          </p:nvSpPr>
          <p:spPr bwMode="auto">
            <a:xfrm>
              <a:off x="4494213" y="2986088"/>
              <a:ext cx="106363" cy="155575"/>
            </a:xfrm>
            <a:prstGeom prst="rect">
              <a:avLst/>
            </a:prstGeom>
            <a:solidFill>
              <a:srgbClr val="ABAFB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chemeClr val="tx1">
                    <a:lumMod val="75000"/>
                    <a:lumOff val="25000"/>
                  </a:schemeClr>
                </a:solidFill>
                <a:latin typeface="Adobe 明體 Std L" panose="02020300000000000000" pitchFamily="18" charset="-128"/>
                <a:ea typeface="Adobe 明體 Std L" panose="02020300000000000000" pitchFamily="18" charset="-128"/>
              </a:endParaRPr>
            </a:p>
          </p:txBody>
        </p:sp>
        <p:sp>
          <p:nvSpPr>
            <p:cNvPr id="26" name="Rectangle 25"/>
            <p:cNvSpPr>
              <a:spLocks noChangeArrowheads="1"/>
            </p:cNvSpPr>
            <p:nvPr/>
          </p:nvSpPr>
          <p:spPr bwMode="auto">
            <a:xfrm>
              <a:off x="4600575" y="2986088"/>
              <a:ext cx="106363" cy="155575"/>
            </a:xfrm>
            <a:prstGeom prst="rect">
              <a:avLst/>
            </a:prstGeom>
            <a:solidFill>
              <a:srgbClr val="ADAFB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chemeClr val="tx1">
                    <a:lumMod val="75000"/>
                    <a:lumOff val="25000"/>
                  </a:schemeClr>
                </a:solidFill>
                <a:latin typeface="Adobe 明體 Std L" panose="02020300000000000000" pitchFamily="18" charset="-128"/>
                <a:ea typeface="Adobe 明體 Std L" panose="02020300000000000000" pitchFamily="18" charset="-128"/>
              </a:endParaRPr>
            </a:p>
          </p:txBody>
        </p:sp>
        <p:sp>
          <p:nvSpPr>
            <p:cNvPr id="27" name="Rectangle 26"/>
            <p:cNvSpPr>
              <a:spLocks noChangeArrowheads="1"/>
            </p:cNvSpPr>
            <p:nvPr/>
          </p:nvSpPr>
          <p:spPr bwMode="auto">
            <a:xfrm>
              <a:off x="4706938" y="2986088"/>
              <a:ext cx="117475" cy="155575"/>
            </a:xfrm>
            <a:prstGeom prst="rect">
              <a:avLst/>
            </a:prstGeom>
            <a:solidFill>
              <a:srgbClr val="AFAEB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chemeClr val="tx1">
                    <a:lumMod val="75000"/>
                    <a:lumOff val="25000"/>
                  </a:schemeClr>
                </a:solidFill>
                <a:latin typeface="Adobe 明體 Std L" panose="02020300000000000000" pitchFamily="18" charset="-128"/>
                <a:ea typeface="Adobe 明體 Std L" panose="02020300000000000000" pitchFamily="18" charset="-128"/>
              </a:endParaRPr>
            </a:p>
          </p:txBody>
        </p:sp>
        <p:sp>
          <p:nvSpPr>
            <p:cNvPr id="28" name="Rectangle 27"/>
            <p:cNvSpPr>
              <a:spLocks noChangeArrowheads="1"/>
            </p:cNvSpPr>
            <p:nvPr/>
          </p:nvSpPr>
          <p:spPr bwMode="auto">
            <a:xfrm>
              <a:off x="4824413" y="2986088"/>
              <a:ext cx="66675" cy="155575"/>
            </a:xfrm>
            <a:prstGeom prst="rect">
              <a:avLst/>
            </a:prstGeom>
            <a:solidFill>
              <a:srgbClr val="B1AEB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chemeClr val="tx1">
                    <a:lumMod val="75000"/>
                    <a:lumOff val="25000"/>
                  </a:schemeClr>
                </a:solidFill>
                <a:latin typeface="Adobe 明體 Std L" panose="02020300000000000000" pitchFamily="18" charset="-128"/>
                <a:ea typeface="Adobe 明體 Std L" panose="02020300000000000000" pitchFamily="18" charset="-128"/>
              </a:endParaRPr>
            </a:p>
          </p:txBody>
        </p:sp>
        <p:sp>
          <p:nvSpPr>
            <p:cNvPr id="29" name="Rectangle 28"/>
            <p:cNvSpPr>
              <a:spLocks noChangeArrowheads="1"/>
            </p:cNvSpPr>
            <p:nvPr/>
          </p:nvSpPr>
          <p:spPr bwMode="auto">
            <a:xfrm>
              <a:off x="4891088" y="2986088"/>
              <a:ext cx="106363" cy="155575"/>
            </a:xfrm>
            <a:prstGeom prst="rect">
              <a:avLst/>
            </a:prstGeom>
            <a:solidFill>
              <a:srgbClr val="B3AEB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chemeClr val="tx1">
                    <a:lumMod val="75000"/>
                    <a:lumOff val="25000"/>
                  </a:schemeClr>
                </a:solidFill>
                <a:latin typeface="Adobe 明體 Std L" panose="02020300000000000000" pitchFamily="18" charset="-128"/>
                <a:ea typeface="Adobe 明體 Std L" panose="02020300000000000000" pitchFamily="18" charset="-128"/>
              </a:endParaRPr>
            </a:p>
          </p:txBody>
        </p:sp>
        <p:sp>
          <p:nvSpPr>
            <p:cNvPr id="30" name="Rectangle 29"/>
            <p:cNvSpPr>
              <a:spLocks noChangeArrowheads="1"/>
            </p:cNvSpPr>
            <p:nvPr/>
          </p:nvSpPr>
          <p:spPr bwMode="auto">
            <a:xfrm>
              <a:off x="4997450" y="2986088"/>
              <a:ext cx="115888" cy="155575"/>
            </a:xfrm>
            <a:prstGeom prst="rect">
              <a:avLst/>
            </a:prstGeom>
            <a:solidFill>
              <a:srgbClr val="B5AD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chemeClr val="tx1">
                    <a:lumMod val="75000"/>
                    <a:lumOff val="25000"/>
                  </a:schemeClr>
                </a:solidFill>
                <a:latin typeface="Adobe 明體 Std L" panose="02020300000000000000" pitchFamily="18" charset="-128"/>
                <a:ea typeface="Adobe 明體 Std L" panose="02020300000000000000" pitchFamily="18" charset="-128"/>
              </a:endParaRPr>
            </a:p>
          </p:txBody>
        </p:sp>
        <p:sp>
          <p:nvSpPr>
            <p:cNvPr id="31" name="Rectangle 30"/>
            <p:cNvSpPr>
              <a:spLocks noChangeArrowheads="1"/>
            </p:cNvSpPr>
            <p:nvPr/>
          </p:nvSpPr>
          <p:spPr bwMode="auto">
            <a:xfrm>
              <a:off x="5113338" y="2986088"/>
              <a:ext cx="68263" cy="155575"/>
            </a:xfrm>
            <a:prstGeom prst="rect">
              <a:avLst/>
            </a:prstGeom>
            <a:solidFill>
              <a:srgbClr val="B7ADB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chemeClr val="tx1">
                    <a:lumMod val="75000"/>
                    <a:lumOff val="25000"/>
                  </a:schemeClr>
                </a:solidFill>
                <a:latin typeface="Adobe 明體 Std L" panose="02020300000000000000" pitchFamily="18" charset="-128"/>
                <a:ea typeface="Adobe 明體 Std L" panose="02020300000000000000" pitchFamily="18" charset="-128"/>
              </a:endParaRPr>
            </a:p>
          </p:txBody>
        </p:sp>
        <p:sp>
          <p:nvSpPr>
            <p:cNvPr id="32" name="Rectangle 31"/>
            <p:cNvSpPr>
              <a:spLocks noChangeArrowheads="1"/>
            </p:cNvSpPr>
            <p:nvPr/>
          </p:nvSpPr>
          <p:spPr bwMode="auto">
            <a:xfrm>
              <a:off x="5181600" y="2986088"/>
              <a:ext cx="106363" cy="155575"/>
            </a:xfrm>
            <a:prstGeom prst="rect">
              <a:avLst/>
            </a:prstGeom>
            <a:solidFill>
              <a:srgbClr val="B9ACA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chemeClr val="tx1">
                    <a:lumMod val="75000"/>
                    <a:lumOff val="25000"/>
                  </a:schemeClr>
                </a:solidFill>
                <a:latin typeface="Adobe 明體 Std L" panose="02020300000000000000" pitchFamily="18" charset="-128"/>
                <a:ea typeface="Adobe 明體 Std L" panose="02020300000000000000" pitchFamily="18" charset="-128"/>
              </a:endParaRPr>
            </a:p>
          </p:txBody>
        </p:sp>
        <p:sp>
          <p:nvSpPr>
            <p:cNvPr id="33" name="Rectangle 32"/>
            <p:cNvSpPr>
              <a:spLocks noChangeArrowheads="1"/>
            </p:cNvSpPr>
            <p:nvPr/>
          </p:nvSpPr>
          <p:spPr bwMode="auto">
            <a:xfrm>
              <a:off x="5287963" y="2986088"/>
              <a:ext cx="77788" cy="155575"/>
            </a:xfrm>
            <a:prstGeom prst="rect">
              <a:avLst/>
            </a:prstGeom>
            <a:solidFill>
              <a:srgbClr val="BBAC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chemeClr val="tx1">
                    <a:lumMod val="75000"/>
                    <a:lumOff val="25000"/>
                  </a:schemeClr>
                </a:solidFill>
                <a:latin typeface="Adobe 明體 Std L" panose="02020300000000000000" pitchFamily="18" charset="-128"/>
                <a:ea typeface="Adobe 明體 Std L" panose="02020300000000000000" pitchFamily="18" charset="-128"/>
              </a:endParaRPr>
            </a:p>
          </p:txBody>
        </p:sp>
        <p:sp>
          <p:nvSpPr>
            <p:cNvPr id="34" name="Rectangle 33"/>
            <p:cNvSpPr>
              <a:spLocks noChangeArrowheads="1"/>
            </p:cNvSpPr>
            <p:nvPr/>
          </p:nvSpPr>
          <p:spPr bwMode="auto">
            <a:xfrm>
              <a:off x="5365750" y="2986088"/>
              <a:ext cx="106363" cy="155575"/>
            </a:xfrm>
            <a:prstGeom prst="rect">
              <a:avLst/>
            </a:prstGeom>
            <a:solidFill>
              <a:srgbClr val="BDABA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chemeClr val="tx1">
                    <a:lumMod val="75000"/>
                    <a:lumOff val="25000"/>
                  </a:schemeClr>
                </a:solidFill>
                <a:latin typeface="Adobe 明體 Std L" panose="02020300000000000000" pitchFamily="18" charset="-128"/>
                <a:ea typeface="Adobe 明體 Std L" panose="02020300000000000000" pitchFamily="18" charset="-128"/>
              </a:endParaRPr>
            </a:p>
          </p:txBody>
        </p:sp>
        <p:sp>
          <p:nvSpPr>
            <p:cNvPr id="35" name="Rectangle 34"/>
            <p:cNvSpPr>
              <a:spLocks noChangeArrowheads="1"/>
            </p:cNvSpPr>
            <p:nvPr/>
          </p:nvSpPr>
          <p:spPr bwMode="auto">
            <a:xfrm>
              <a:off x="5472113" y="2986088"/>
              <a:ext cx="106363" cy="155575"/>
            </a:xfrm>
            <a:prstGeom prst="rect">
              <a:avLst/>
            </a:prstGeom>
            <a:solidFill>
              <a:srgbClr val="BFA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chemeClr val="tx1">
                    <a:lumMod val="75000"/>
                    <a:lumOff val="25000"/>
                  </a:schemeClr>
                </a:solidFill>
                <a:latin typeface="Adobe 明體 Std L" panose="02020300000000000000" pitchFamily="18" charset="-128"/>
                <a:ea typeface="Adobe 明體 Std L" panose="02020300000000000000" pitchFamily="18" charset="-128"/>
              </a:endParaRPr>
            </a:p>
          </p:txBody>
        </p:sp>
        <p:sp>
          <p:nvSpPr>
            <p:cNvPr id="36" name="Rectangle 35"/>
            <p:cNvSpPr>
              <a:spLocks noChangeArrowheads="1"/>
            </p:cNvSpPr>
            <p:nvPr/>
          </p:nvSpPr>
          <p:spPr bwMode="auto">
            <a:xfrm>
              <a:off x="5578475" y="2986088"/>
              <a:ext cx="66675" cy="155575"/>
            </a:xfrm>
            <a:prstGeom prst="rect">
              <a:avLst/>
            </a:prstGeom>
            <a:solidFill>
              <a:srgbClr val="C1AAA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chemeClr val="tx1">
                    <a:lumMod val="75000"/>
                    <a:lumOff val="25000"/>
                  </a:schemeClr>
                </a:solidFill>
                <a:latin typeface="Adobe 明體 Std L" panose="02020300000000000000" pitchFamily="18" charset="-128"/>
                <a:ea typeface="Adobe 明體 Std L" panose="02020300000000000000" pitchFamily="18" charset="-128"/>
              </a:endParaRPr>
            </a:p>
          </p:txBody>
        </p:sp>
        <p:sp>
          <p:nvSpPr>
            <p:cNvPr id="37" name="Rectangle 36"/>
            <p:cNvSpPr>
              <a:spLocks noChangeArrowheads="1"/>
            </p:cNvSpPr>
            <p:nvPr/>
          </p:nvSpPr>
          <p:spPr bwMode="auto">
            <a:xfrm>
              <a:off x="5645150" y="2986088"/>
              <a:ext cx="115888" cy="155575"/>
            </a:xfrm>
            <a:prstGeom prst="rect">
              <a:avLst/>
            </a:prstGeom>
            <a:solidFill>
              <a:srgbClr val="C3AAA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chemeClr val="tx1">
                    <a:lumMod val="75000"/>
                    <a:lumOff val="25000"/>
                  </a:schemeClr>
                </a:solidFill>
                <a:latin typeface="Adobe 明體 Std L" panose="02020300000000000000" pitchFamily="18" charset="-128"/>
                <a:ea typeface="Adobe 明體 Std L" panose="02020300000000000000" pitchFamily="18" charset="-128"/>
              </a:endParaRPr>
            </a:p>
          </p:txBody>
        </p:sp>
        <p:sp>
          <p:nvSpPr>
            <p:cNvPr id="38" name="Rectangle 37"/>
            <p:cNvSpPr>
              <a:spLocks noChangeArrowheads="1"/>
            </p:cNvSpPr>
            <p:nvPr/>
          </p:nvSpPr>
          <p:spPr bwMode="auto">
            <a:xfrm>
              <a:off x="5761038" y="2986088"/>
              <a:ext cx="68263" cy="155575"/>
            </a:xfrm>
            <a:prstGeom prst="rect">
              <a:avLst/>
            </a:prstGeom>
            <a:solidFill>
              <a:srgbClr val="C5A9A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chemeClr val="tx1">
                    <a:lumMod val="75000"/>
                    <a:lumOff val="25000"/>
                  </a:schemeClr>
                </a:solidFill>
                <a:latin typeface="Adobe 明體 Std L" panose="02020300000000000000" pitchFamily="18" charset="-128"/>
                <a:ea typeface="Adobe 明體 Std L" panose="02020300000000000000" pitchFamily="18" charset="-128"/>
              </a:endParaRPr>
            </a:p>
          </p:txBody>
        </p:sp>
        <p:sp>
          <p:nvSpPr>
            <p:cNvPr id="39" name="Rectangle 38"/>
            <p:cNvSpPr>
              <a:spLocks noChangeArrowheads="1"/>
            </p:cNvSpPr>
            <p:nvPr/>
          </p:nvSpPr>
          <p:spPr bwMode="auto">
            <a:xfrm>
              <a:off x="5829300" y="2986088"/>
              <a:ext cx="106363" cy="155575"/>
            </a:xfrm>
            <a:prstGeom prst="rect">
              <a:avLst/>
            </a:prstGeom>
            <a:solidFill>
              <a:srgbClr val="C7A9A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chemeClr val="tx1">
                    <a:lumMod val="75000"/>
                    <a:lumOff val="25000"/>
                  </a:schemeClr>
                </a:solidFill>
                <a:latin typeface="Adobe 明體 Std L" panose="02020300000000000000" pitchFamily="18" charset="-128"/>
                <a:ea typeface="Adobe 明體 Std L" panose="02020300000000000000" pitchFamily="18" charset="-128"/>
              </a:endParaRPr>
            </a:p>
          </p:txBody>
        </p:sp>
        <p:sp>
          <p:nvSpPr>
            <p:cNvPr id="40" name="Rectangle 39"/>
            <p:cNvSpPr>
              <a:spLocks noChangeArrowheads="1"/>
            </p:cNvSpPr>
            <p:nvPr/>
          </p:nvSpPr>
          <p:spPr bwMode="auto">
            <a:xfrm>
              <a:off x="5935663" y="2986088"/>
              <a:ext cx="106363" cy="155575"/>
            </a:xfrm>
            <a:prstGeom prst="rect">
              <a:avLst/>
            </a:prstGeom>
            <a:solidFill>
              <a:srgbClr val="C9A8A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chemeClr val="tx1">
                    <a:lumMod val="75000"/>
                    <a:lumOff val="25000"/>
                  </a:schemeClr>
                </a:solidFill>
                <a:latin typeface="Adobe 明體 Std L" panose="02020300000000000000" pitchFamily="18" charset="-128"/>
                <a:ea typeface="Adobe 明體 Std L" panose="02020300000000000000" pitchFamily="18" charset="-128"/>
              </a:endParaRPr>
            </a:p>
          </p:txBody>
        </p:sp>
        <p:sp>
          <p:nvSpPr>
            <p:cNvPr id="41" name="Rectangle 40"/>
            <p:cNvSpPr>
              <a:spLocks noChangeArrowheads="1"/>
            </p:cNvSpPr>
            <p:nvPr/>
          </p:nvSpPr>
          <p:spPr bwMode="auto">
            <a:xfrm>
              <a:off x="6042025" y="2986088"/>
              <a:ext cx="77788" cy="155575"/>
            </a:xfrm>
            <a:prstGeom prst="rect">
              <a:avLst/>
            </a:prstGeom>
            <a:solidFill>
              <a:srgbClr val="CBA8A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chemeClr val="tx1">
                    <a:lumMod val="75000"/>
                    <a:lumOff val="25000"/>
                  </a:schemeClr>
                </a:solidFill>
                <a:latin typeface="Adobe 明體 Std L" panose="02020300000000000000" pitchFamily="18" charset="-128"/>
                <a:ea typeface="Adobe 明體 Std L" panose="02020300000000000000" pitchFamily="18" charset="-128"/>
              </a:endParaRPr>
            </a:p>
          </p:txBody>
        </p:sp>
        <p:sp>
          <p:nvSpPr>
            <p:cNvPr id="42" name="Rectangle 41"/>
            <p:cNvSpPr>
              <a:spLocks noChangeArrowheads="1"/>
            </p:cNvSpPr>
            <p:nvPr/>
          </p:nvSpPr>
          <p:spPr bwMode="auto">
            <a:xfrm>
              <a:off x="6119813" y="2986088"/>
              <a:ext cx="66675" cy="155575"/>
            </a:xfrm>
            <a:prstGeom prst="rect">
              <a:avLst/>
            </a:prstGeom>
            <a:solidFill>
              <a:srgbClr val="CDA79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chemeClr val="tx1">
                    <a:lumMod val="75000"/>
                    <a:lumOff val="25000"/>
                  </a:schemeClr>
                </a:solidFill>
                <a:latin typeface="Adobe 明體 Std L" panose="02020300000000000000" pitchFamily="18" charset="-128"/>
                <a:ea typeface="Adobe 明體 Std L" panose="02020300000000000000" pitchFamily="18" charset="-128"/>
              </a:endParaRPr>
            </a:p>
          </p:txBody>
        </p:sp>
        <p:sp>
          <p:nvSpPr>
            <p:cNvPr id="43" name="Rectangle 42"/>
            <p:cNvSpPr>
              <a:spLocks noChangeArrowheads="1"/>
            </p:cNvSpPr>
            <p:nvPr/>
          </p:nvSpPr>
          <p:spPr bwMode="auto">
            <a:xfrm>
              <a:off x="6186488" y="2986088"/>
              <a:ext cx="115888" cy="155575"/>
            </a:xfrm>
            <a:prstGeom prst="rect">
              <a:avLst/>
            </a:prstGeom>
            <a:solidFill>
              <a:srgbClr val="CEA7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chemeClr val="tx1">
                    <a:lumMod val="75000"/>
                    <a:lumOff val="25000"/>
                  </a:schemeClr>
                </a:solidFill>
                <a:latin typeface="Adobe 明體 Std L" panose="02020300000000000000" pitchFamily="18" charset="-128"/>
                <a:ea typeface="Adobe 明體 Std L" panose="02020300000000000000" pitchFamily="18" charset="-128"/>
              </a:endParaRPr>
            </a:p>
          </p:txBody>
        </p:sp>
        <p:sp>
          <p:nvSpPr>
            <p:cNvPr id="44" name="Rectangle 43"/>
            <p:cNvSpPr>
              <a:spLocks noChangeArrowheads="1"/>
            </p:cNvSpPr>
            <p:nvPr/>
          </p:nvSpPr>
          <p:spPr bwMode="auto">
            <a:xfrm>
              <a:off x="6302375" y="2986088"/>
              <a:ext cx="68263" cy="155575"/>
            </a:xfrm>
            <a:prstGeom prst="rect">
              <a:avLst/>
            </a:prstGeom>
            <a:solidFill>
              <a:srgbClr val="D0A69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chemeClr val="tx1">
                    <a:lumMod val="75000"/>
                    <a:lumOff val="25000"/>
                  </a:schemeClr>
                </a:solidFill>
                <a:latin typeface="Adobe 明體 Std L" panose="02020300000000000000" pitchFamily="18" charset="-128"/>
                <a:ea typeface="Adobe 明體 Std L" panose="02020300000000000000" pitchFamily="18" charset="-128"/>
              </a:endParaRPr>
            </a:p>
          </p:txBody>
        </p:sp>
        <p:sp>
          <p:nvSpPr>
            <p:cNvPr id="45" name="Rectangle 44"/>
            <p:cNvSpPr>
              <a:spLocks noChangeArrowheads="1"/>
            </p:cNvSpPr>
            <p:nvPr/>
          </p:nvSpPr>
          <p:spPr bwMode="auto">
            <a:xfrm>
              <a:off x="6370638" y="2986088"/>
              <a:ext cx="68263" cy="155575"/>
            </a:xfrm>
            <a:prstGeom prst="rect">
              <a:avLst/>
            </a:prstGeom>
            <a:solidFill>
              <a:srgbClr val="D2A69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chemeClr val="tx1">
                    <a:lumMod val="75000"/>
                    <a:lumOff val="25000"/>
                  </a:schemeClr>
                </a:solidFill>
                <a:latin typeface="Adobe 明體 Std L" panose="02020300000000000000" pitchFamily="18" charset="-128"/>
                <a:ea typeface="Adobe 明體 Std L" panose="02020300000000000000" pitchFamily="18" charset="-128"/>
              </a:endParaRPr>
            </a:p>
          </p:txBody>
        </p:sp>
        <p:sp>
          <p:nvSpPr>
            <p:cNvPr id="46" name="Rectangle 45"/>
            <p:cNvSpPr>
              <a:spLocks noChangeArrowheads="1"/>
            </p:cNvSpPr>
            <p:nvPr/>
          </p:nvSpPr>
          <p:spPr bwMode="auto">
            <a:xfrm>
              <a:off x="6438900" y="2986088"/>
              <a:ext cx="115888" cy="155575"/>
            </a:xfrm>
            <a:prstGeom prst="rect">
              <a:avLst/>
            </a:prstGeom>
            <a:solidFill>
              <a:srgbClr val="D3A59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chemeClr val="tx1">
                    <a:lumMod val="75000"/>
                    <a:lumOff val="25000"/>
                  </a:schemeClr>
                </a:solidFill>
                <a:latin typeface="Adobe 明體 Std L" panose="02020300000000000000" pitchFamily="18" charset="-128"/>
                <a:ea typeface="Adobe 明體 Std L" panose="02020300000000000000" pitchFamily="18" charset="-128"/>
              </a:endParaRPr>
            </a:p>
          </p:txBody>
        </p:sp>
        <p:sp>
          <p:nvSpPr>
            <p:cNvPr id="47" name="Rectangle 46"/>
            <p:cNvSpPr>
              <a:spLocks noChangeArrowheads="1"/>
            </p:cNvSpPr>
            <p:nvPr/>
          </p:nvSpPr>
          <p:spPr bwMode="auto">
            <a:xfrm>
              <a:off x="6554788" y="2986088"/>
              <a:ext cx="106363" cy="155575"/>
            </a:xfrm>
            <a:prstGeom prst="rect">
              <a:avLst/>
            </a:prstGeom>
            <a:solidFill>
              <a:srgbClr val="D5A5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chemeClr val="tx1">
                    <a:lumMod val="75000"/>
                    <a:lumOff val="25000"/>
                  </a:schemeClr>
                </a:solidFill>
                <a:latin typeface="Adobe 明體 Std L" panose="02020300000000000000" pitchFamily="18" charset="-128"/>
                <a:ea typeface="Adobe 明體 Std L" panose="02020300000000000000" pitchFamily="18" charset="-128"/>
              </a:endParaRPr>
            </a:p>
          </p:txBody>
        </p:sp>
        <p:sp>
          <p:nvSpPr>
            <p:cNvPr id="48" name="Rectangle 47"/>
            <p:cNvSpPr>
              <a:spLocks noChangeArrowheads="1"/>
            </p:cNvSpPr>
            <p:nvPr/>
          </p:nvSpPr>
          <p:spPr bwMode="auto">
            <a:xfrm>
              <a:off x="6661150" y="2986088"/>
              <a:ext cx="106363" cy="155575"/>
            </a:xfrm>
            <a:prstGeom prst="rect">
              <a:avLst/>
            </a:prstGeom>
            <a:solidFill>
              <a:srgbClr val="D7A49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chemeClr val="tx1">
                    <a:lumMod val="75000"/>
                    <a:lumOff val="25000"/>
                  </a:schemeClr>
                </a:solidFill>
                <a:latin typeface="Adobe 明體 Std L" panose="02020300000000000000" pitchFamily="18" charset="-128"/>
                <a:ea typeface="Adobe 明體 Std L" panose="02020300000000000000" pitchFamily="18" charset="-128"/>
              </a:endParaRPr>
            </a:p>
          </p:txBody>
        </p:sp>
        <p:sp>
          <p:nvSpPr>
            <p:cNvPr id="49" name="Rectangle 48"/>
            <p:cNvSpPr>
              <a:spLocks noChangeArrowheads="1"/>
            </p:cNvSpPr>
            <p:nvPr/>
          </p:nvSpPr>
          <p:spPr bwMode="auto">
            <a:xfrm>
              <a:off x="6767513" y="2986088"/>
              <a:ext cx="77788" cy="155575"/>
            </a:xfrm>
            <a:prstGeom prst="rect">
              <a:avLst/>
            </a:prstGeom>
            <a:solidFill>
              <a:srgbClr val="D9A49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chemeClr val="tx1">
                    <a:lumMod val="75000"/>
                    <a:lumOff val="25000"/>
                  </a:schemeClr>
                </a:solidFill>
                <a:latin typeface="Adobe 明體 Std L" panose="02020300000000000000" pitchFamily="18" charset="-128"/>
                <a:ea typeface="Adobe 明體 Std L" panose="02020300000000000000" pitchFamily="18" charset="-128"/>
              </a:endParaRPr>
            </a:p>
          </p:txBody>
        </p:sp>
        <p:sp>
          <p:nvSpPr>
            <p:cNvPr id="50" name="Rectangle 49"/>
            <p:cNvSpPr>
              <a:spLocks noChangeArrowheads="1"/>
            </p:cNvSpPr>
            <p:nvPr/>
          </p:nvSpPr>
          <p:spPr bwMode="auto">
            <a:xfrm>
              <a:off x="6845300" y="2986088"/>
              <a:ext cx="66675" cy="155575"/>
            </a:xfrm>
            <a:prstGeom prst="rect">
              <a:avLst/>
            </a:prstGeom>
            <a:solidFill>
              <a:srgbClr val="DAA39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chemeClr val="tx1">
                    <a:lumMod val="75000"/>
                    <a:lumOff val="25000"/>
                  </a:schemeClr>
                </a:solidFill>
                <a:latin typeface="Adobe 明體 Std L" panose="02020300000000000000" pitchFamily="18" charset="-128"/>
                <a:ea typeface="Adobe 明體 Std L" panose="02020300000000000000" pitchFamily="18" charset="-128"/>
              </a:endParaRPr>
            </a:p>
          </p:txBody>
        </p:sp>
        <p:sp>
          <p:nvSpPr>
            <p:cNvPr id="51" name="Rectangle 50"/>
            <p:cNvSpPr>
              <a:spLocks noChangeArrowheads="1"/>
            </p:cNvSpPr>
            <p:nvPr/>
          </p:nvSpPr>
          <p:spPr bwMode="auto">
            <a:xfrm>
              <a:off x="6911975" y="2986088"/>
              <a:ext cx="106363" cy="155575"/>
            </a:xfrm>
            <a:prstGeom prst="rect">
              <a:avLst/>
            </a:prstGeom>
            <a:solidFill>
              <a:srgbClr val="DCA38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chemeClr val="tx1">
                    <a:lumMod val="75000"/>
                    <a:lumOff val="25000"/>
                  </a:schemeClr>
                </a:solidFill>
                <a:latin typeface="Adobe 明體 Std L" panose="02020300000000000000" pitchFamily="18" charset="-128"/>
                <a:ea typeface="Adobe 明體 Std L" panose="02020300000000000000" pitchFamily="18" charset="-128"/>
              </a:endParaRPr>
            </a:p>
          </p:txBody>
        </p:sp>
        <p:sp>
          <p:nvSpPr>
            <p:cNvPr id="52" name="Rectangle 51"/>
            <p:cNvSpPr>
              <a:spLocks noChangeArrowheads="1"/>
            </p:cNvSpPr>
            <p:nvPr/>
          </p:nvSpPr>
          <p:spPr bwMode="auto">
            <a:xfrm>
              <a:off x="7018338" y="2986088"/>
              <a:ext cx="77788" cy="155575"/>
            </a:xfrm>
            <a:prstGeom prst="rect">
              <a:avLst/>
            </a:prstGeom>
            <a:solidFill>
              <a:srgbClr val="DEA2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chemeClr val="tx1">
                    <a:lumMod val="75000"/>
                    <a:lumOff val="25000"/>
                  </a:schemeClr>
                </a:solidFill>
                <a:latin typeface="Adobe 明體 Std L" panose="02020300000000000000" pitchFamily="18" charset="-128"/>
                <a:ea typeface="Adobe 明體 Std L" panose="02020300000000000000" pitchFamily="18" charset="-128"/>
              </a:endParaRPr>
            </a:p>
          </p:txBody>
        </p:sp>
        <p:sp>
          <p:nvSpPr>
            <p:cNvPr id="53" name="Rectangle 52"/>
            <p:cNvSpPr>
              <a:spLocks noChangeArrowheads="1"/>
            </p:cNvSpPr>
            <p:nvPr/>
          </p:nvSpPr>
          <p:spPr bwMode="auto">
            <a:xfrm>
              <a:off x="7096125" y="2986088"/>
              <a:ext cx="106363" cy="155575"/>
            </a:xfrm>
            <a:prstGeom prst="rect">
              <a:avLst/>
            </a:prstGeom>
            <a:solidFill>
              <a:srgbClr val="DFA28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chemeClr val="tx1">
                    <a:lumMod val="75000"/>
                    <a:lumOff val="25000"/>
                  </a:schemeClr>
                </a:solidFill>
                <a:latin typeface="Adobe 明體 Std L" panose="02020300000000000000" pitchFamily="18" charset="-128"/>
                <a:ea typeface="Adobe 明體 Std L" panose="02020300000000000000" pitchFamily="18" charset="-128"/>
              </a:endParaRPr>
            </a:p>
          </p:txBody>
        </p:sp>
        <p:sp>
          <p:nvSpPr>
            <p:cNvPr id="54" name="Rectangle 53"/>
            <p:cNvSpPr>
              <a:spLocks noChangeArrowheads="1"/>
            </p:cNvSpPr>
            <p:nvPr/>
          </p:nvSpPr>
          <p:spPr bwMode="auto">
            <a:xfrm>
              <a:off x="7202488" y="2986088"/>
              <a:ext cx="106363" cy="155575"/>
            </a:xfrm>
            <a:prstGeom prst="rect">
              <a:avLst/>
            </a:prstGeom>
            <a:solidFill>
              <a:srgbClr val="E1A18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chemeClr val="tx1">
                    <a:lumMod val="75000"/>
                    <a:lumOff val="25000"/>
                  </a:schemeClr>
                </a:solidFill>
                <a:latin typeface="Adobe 明體 Std L" panose="02020300000000000000" pitchFamily="18" charset="-128"/>
                <a:ea typeface="Adobe 明體 Std L" panose="02020300000000000000" pitchFamily="18" charset="-128"/>
              </a:endParaRPr>
            </a:p>
          </p:txBody>
        </p:sp>
        <p:sp>
          <p:nvSpPr>
            <p:cNvPr id="55" name="Rectangle 54"/>
            <p:cNvSpPr>
              <a:spLocks noChangeArrowheads="1"/>
            </p:cNvSpPr>
            <p:nvPr/>
          </p:nvSpPr>
          <p:spPr bwMode="auto">
            <a:xfrm>
              <a:off x="7308850" y="2986088"/>
              <a:ext cx="68263" cy="155575"/>
            </a:xfrm>
            <a:prstGeom prst="rect">
              <a:avLst/>
            </a:prstGeom>
            <a:solidFill>
              <a:srgbClr val="E2A18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chemeClr val="tx1">
                    <a:lumMod val="75000"/>
                    <a:lumOff val="25000"/>
                  </a:schemeClr>
                </a:solidFill>
                <a:latin typeface="Adobe 明體 Std L" panose="02020300000000000000" pitchFamily="18" charset="-128"/>
                <a:ea typeface="Adobe 明體 Std L" panose="02020300000000000000" pitchFamily="18" charset="-128"/>
              </a:endParaRPr>
            </a:p>
          </p:txBody>
        </p:sp>
        <p:sp>
          <p:nvSpPr>
            <p:cNvPr id="56" name="Rectangle 55"/>
            <p:cNvSpPr>
              <a:spLocks noChangeArrowheads="1"/>
            </p:cNvSpPr>
            <p:nvPr/>
          </p:nvSpPr>
          <p:spPr bwMode="auto">
            <a:xfrm>
              <a:off x="7377113" y="2986088"/>
              <a:ext cx="115888" cy="155575"/>
            </a:xfrm>
            <a:prstGeom prst="rect">
              <a:avLst/>
            </a:prstGeom>
            <a:solidFill>
              <a:srgbClr val="E3A0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chemeClr val="tx1">
                    <a:lumMod val="75000"/>
                    <a:lumOff val="25000"/>
                  </a:schemeClr>
                </a:solidFill>
                <a:latin typeface="Adobe 明體 Std L" panose="02020300000000000000" pitchFamily="18" charset="-128"/>
                <a:ea typeface="Adobe 明體 Std L" panose="02020300000000000000" pitchFamily="18" charset="-128"/>
              </a:endParaRPr>
            </a:p>
          </p:txBody>
        </p:sp>
        <p:sp>
          <p:nvSpPr>
            <p:cNvPr id="57" name="Rectangle 56"/>
            <p:cNvSpPr>
              <a:spLocks noChangeArrowheads="1"/>
            </p:cNvSpPr>
            <p:nvPr/>
          </p:nvSpPr>
          <p:spPr bwMode="auto">
            <a:xfrm>
              <a:off x="7493000" y="2986088"/>
              <a:ext cx="106363" cy="155575"/>
            </a:xfrm>
            <a:prstGeom prst="rect">
              <a:avLst/>
            </a:prstGeom>
            <a:solidFill>
              <a:srgbClr val="E5A08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chemeClr val="tx1">
                    <a:lumMod val="75000"/>
                    <a:lumOff val="25000"/>
                  </a:schemeClr>
                </a:solidFill>
                <a:latin typeface="Adobe 明體 Std L" panose="02020300000000000000" pitchFamily="18" charset="-128"/>
                <a:ea typeface="Adobe 明體 Std L" panose="02020300000000000000" pitchFamily="18" charset="-128"/>
              </a:endParaRPr>
            </a:p>
          </p:txBody>
        </p:sp>
        <p:sp>
          <p:nvSpPr>
            <p:cNvPr id="58" name="Rectangle 57"/>
            <p:cNvSpPr>
              <a:spLocks noChangeArrowheads="1"/>
            </p:cNvSpPr>
            <p:nvPr/>
          </p:nvSpPr>
          <p:spPr bwMode="auto">
            <a:xfrm>
              <a:off x="7599363" y="2986088"/>
              <a:ext cx="106363" cy="155575"/>
            </a:xfrm>
            <a:prstGeom prst="rect">
              <a:avLst/>
            </a:prstGeom>
            <a:solidFill>
              <a:srgbClr val="E79F8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chemeClr val="tx1">
                    <a:lumMod val="75000"/>
                    <a:lumOff val="25000"/>
                  </a:schemeClr>
                </a:solidFill>
                <a:latin typeface="Adobe 明體 Std L" panose="02020300000000000000" pitchFamily="18" charset="-128"/>
                <a:ea typeface="Adobe 明體 Std L" panose="02020300000000000000" pitchFamily="18" charset="-128"/>
              </a:endParaRPr>
            </a:p>
          </p:txBody>
        </p:sp>
        <p:sp>
          <p:nvSpPr>
            <p:cNvPr id="59" name="Rectangle 58"/>
            <p:cNvSpPr>
              <a:spLocks noChangeArrowheads="1"/>
            </p:cNvSpPr>
            <p:nvPr/>
          </p:nvSpPr>
          <p:spPr bwMode="auto">
            <a:xfrm>
              <a:off x="7705725" y="2986088"/>
              <a:ext cx="106363" cy="155575"/>
            </a:xfrm>
            <a:prstGeom prst="rect">
              <a:avLst/>
            </a:prstGeom>
            <a:solidFill>
              <a:srgbClr val="E89F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chemeClr val="tx1">
                    <a:lumMod val="75000"/>
                    <a:lumOff val="25000"/>
                  </a:schemeClr>
                </a:solidFill>
                <a:latin typeface="Adobe 明體 Std L" panose="02020300000000000000" pitchFamily="18" charset="-128"/>
                <a:ea typeface="Adobe 明體 Std L" panose="02020300000000000000" pitchFamily="18" charset="-128"/>
              </a:endParaRPr>
            </a:p>
          </p:txBody>
        </p:sp>
        <p:sp>
          <p:nvSpPr>
            <p:cNvPr id="60" name="Rectangle 59"/>
            <p:cNvSpPr>
              <a:spLocks noChangeArrowheads="1"/>
            </p:cNvSpPr>
            <p:nvPr/>
          </p:nvSpPr>
          <p:spPr bwMode="auto">
            <a:xfrm>
              <a:off x="7812088" y="2986088"/>
              <a:ext cx="106363" cy="155575"/>
            </a:xfrm>
            <a:prstGeom prst="rect">
              <a:avLst/>
            </a:prstGeom>
            <a:solidFill>
              <a:srgbClr val="EA9E7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chemeClr val="tx1">
                    <a:lumMod val="75000"/>
                    <a:lumOff val="25000"/>
                  </a:schemeClr>
                </a:solidFill>
                <a:latin typeface="Adobe 明體 Std L" panose="02020300000000000000" pitchFamily="18" charset="-128"/>
                <a:ea typeface="Adobe 明體 Std L" panose="02020300000000000000" pitchFamily="18" charset="-128"/>
              </a:endParaRPr>
            </a:p>
          </p:txBody>
        </p:sp>
        <p:sp>
          <p:nvSpPr>
            <p:cNvPr id="61" name="Rectangle 60"/>
            <p:cNvSpPr>
              <a:spLocks noChangeArrowheads="1"/>
            </p:cNvSpPr>
            <p:nvPr/>
          </p:nvSpPr>
          <p:spPr bwMode="auto">
            <a:xfrm>
              <a:off x="7918450" y="2986088"/>
              <a:ext cx="115888" cy="155575"/>
            </a:xfrm>
            <a:prstGeom prst="rect">
              <a:avLst/>
            </a:prstGeom>
            <a:solidFill>
              <a:srgbClr val="EB9E7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chemeClr val="tx1">
                    <a:lumMod val="75000"/>
                    <a:lumOff val="25000"/>
                  </a:schemeClr>
                </a:solidFill>
                <a:latin typeface="Adobe 明體 Std L" panose="02020300000000000000" pitchFamily="18" charset="-128"/>
                <a:ea typeface="Adobe 明體 Std L" panose="02020300000000000000" pitchFamily="18" charset="-128"/>
              </a:endParaRPr>
            </a:p>
          </p:txBody>
        </p:sp>
        <p:sp>
          <p:nvSpPr>
            <p:cNvPr id="62" name="Rectangle 61"/>
            <p:cNvSpPr>
              <a:spLocks noChangeArrowheads="1"/>
            </p:cNvSpPr>
            <p:nvPr/>
          </p:nvSpPr>
          <p:spPr bwMode="auto">
            <a:xfrm>
              <a:off x="8034338" y="2986088"/>
              <a:ext cx="66675" cy="155575"/>
            </a:xfrm>
            <a:prstGeom prst="rect">
              <a:avLst/>
            </a:prstGeom>
            <a:solidFill>
              <a:srgbClr val="EC9D7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chemeClr val="tx1">
                    <a:lumMod val="75000"/>
                    <a:lumOff val="25000"/>
                  </a:schemeClr>
                </a:solidFill>
                <a:latin typeface="Adobe 明體 Std L" panose="02020300000000000000" pitchFamily="18" charset="-128"/>
                <a:ea typeface="Adobe 明體 Std L" panose="02020300000000000000" pitchFamily="18" charset="-128"/>
              </a:endParaRPr>
            </a:p>
          </p:txBody>
        </p:sp>
        <p:sp>
          <p:nvSpPr>
            <p:cNvPr id="63" name="Rectangle 62"/>
            <p:cNvSpPr>
              <a:spLocks noChangeArrowheads="1"/>
            </p:cNvSpPr>
            <p:nvPr/>
          </p:nvSpPr>
          <p:spPr bwMode="auto">
            <a:xfrm>
              <a:off x="8101013" y="2986088"/>
              <a:ext cx="146050" cy="155575"/>
            </a:xfrm>
            <a:prstGeom prst="rect">
              <a:avLst/>
            </a:prstGeom>
            <a:solidFill>
              <a:srgbClr val="ED9D7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chemeClr val="tx1">
                    <a:lumMod val="75000"/>
                    <a:lumOff val="25000"/>
                  </a:schemeClr>
                </a:solidFill>
                <a:latin typeface="Adobe 明體 Std L" panose="02020300000000000000" pitchFamily="18" charset="-128"/>
                <a:ea typeface="Adobe 明體 Std L" panose="02020300000000000000" pitchFamily="18" charset="-128"/>
              </a:endParaRPr>
            </a:p>
          </p:txBody>
        </p:sp>
        <p:sp>
          <p:nvSpPr>
            <p:cNvPr id="64" name="Rectangle 63"/>
            <p:cNvSpPr>
              <a:spLocks noChangeArrowheads="1"/>
            </p:cNvSpPr>
            <p:nvPr/>
          </p:nvSpPr>
          <p:spPr bwMode="auto">
            <a:xfrm>
              <a:off x="8247063" y="2986088"/>
              <a:ext cx="106363" cy="155575"/>
            </a:xfrm>
            <a:prstGeom prst="rect">
              <a:avLst/>
            </a:prstGeom>
            <a:solidFill>
              <a:srgbClr val="EF9C7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chemeClr val="tx1">
                    <a:lumMod val="75000"/>
                    <a:lumOff val="25000"/>
                  </a:schemeClr>
                </a:solidFill>
                <a:latin typeface="Adobe 明體 Std L" panose="02020300000000000000" pitchFamily="18" charset="-128"/>
                <a:ea typeface="Adobe 明體 Std L" panose="02020300000000000000" pitchFamily="18" charset="-128"/>
              </a:endParaRPr>
            </a:p>
          </p:txBody>
        </p:sp>
        <p:sp>
          <p:nvSpPr>
            <p:cNvPr id="65" name="Rectangle 64"/>
            <p:cNvSpPr>
              <a:spLocks noChangeArrowheads="1"/>
            </p:cNvSpPr>
            <p:nvPr/>
          </p:nvSpPr>
          <p:spPr bwMode="auto">
            <a:xfrm>
              <a:off x="8353425" y="2986088"/>
              <a:ext cx="106363" cy="155575"/>
            </a:xfrm>
            <a:prstGeom prst="rect">
              <a:avLst/>
            </a:prstGeom>
            <a:solidFill>
              <a:srgbClr val="F09C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chemeClr val="tx1">
                    <a:lumMod val="75000"/>
                    <a:lumOff val="25000"/>
                  </a:schemeClr>
                </a:solidFill>
                <a:latin typeface="Adobe 明體 Std L" panose="02020300000000000000" pitchFamily="18" charset="-128"/>
                <a:ea typeface="Adobe 明體 Std L" panose="02020300000000000000" pitchFamily="18" charset="-128"/>
              </a:endParaRPr>
            </a:p>
          </p:txBody>
        </p:sp>
        <p:sp>
          <p:nvSpPr>
            <p:cNvPr id="66" name="Rectangle 65"/>
            <p:cNvSpPr>
              <a:spLocks noChangeArrowheads="1"/>
            </p:cNvSpPr>
            <p:nvPr/>
          </p:nvSpPr>
          <p:spPr bwMode="auto">
            <a:xfrm>
              <a:off x="8459788" y="2986088"/>
              <a:ext cx="144463" cy="155575"/>
            </a:xfrm>
            <a:prstGeom prst="rect">
              <a:avLst/>
            </a:prstGeom>
            <a:solidFill>
              <a:srgbClr val="F19C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chemeClr val="tx1">
                    <a:lumMod val="75000"/>
                    <a:lumOff val="25000"/>
                  </a:schemeClr>
                </a:solidFill>
                <a:latin typeface="Adobe 明體 Std L" panose="02020300000000000000" pitchFamily="18" charset="-128"/>
                <a:ea typeface="Adobe 明體 Std L" panose="02020300000000000000" pitchFamily="18" charset="-128"/>
              </a:endParaRPr>
            </a:p>
          </p:txBody>
        </p:sp>
        <p:sp>
          <p:nvSpPr>
            <p:cNvPr id="67" name="Rectangle 66"/>
            <p:cNvSpPr>
              <a:spLocks noChangeArrowheads="1"/>
            </p:cNvSpPr>
            <p:nvPr/>
          </p:nvSpPr>
          <p:spPr bwMode="auto">
            <a:xfrm>
              <a:off x="8604250" y="2986088"/>
              <a:ext cx="106363" cy="155575"/>
            </a:xfrm>
            <a:prstGeom prst="rect">
              <a:avLst/>
            </a:prstGeom>
            <a:solidFill>
              <a:srgbClr val="F29B6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chemeClr val="tx1">
                    <a:lumMod val="75000"/>
                    <a:lumOff val="25000"/>
                  </a:schemeClr>
                </a:solidFill>
                <a:latin typeface="Adobe 明體 Std L" panose="02020300000000000000" pitchFamily="18" charset="-128"/>
                <a:ea typeface="Adobe 明體 Std L" panose="02020300000000000000" pitchFamily="18" charset="-128"/>
              </a:endParaRPr>
            </a:p>
          </p:txBody>
        </p:sp>
        <p:sp>
          <p:nvSpPr>
            <p:cNvPr id="68" name="Rectangle 67"/>
            <p:cNvSpPr>
              <a:spLocks noChangeArrowheads="1"/>
            </p:cNvSpPr>
            <p:nvPr/>
          </p:nvSpPr>
          <p:spPr bwMode="auto">
            <a:xfrm>
              <a:off x="8710613" y="2986088"/>
              <a:ext cx="144463" cy="155575"/>
            </a:xfrm>
            <a:prstGeom prst="rect">
              <a:avLst/>
            </a:prstGeom>
            <a:solidFill>
              <a:srgbClr val="F39B6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chemeClr val="tx1">
                    <a:lumMod val="75000"/>
                    <a:lumOff val="25000"/>
                  </a:schemeClr>
                </a:solidFill>
                <a:latin typeface="Adobe 明體 Std L" panose="02020300000000000000" pitchFamily="18" charset="-128"/>
                <a:ea typeface="Adobe 明體 Std L" panose="02020300000000000000" pitchFamily="18" charset="-128"/>
              </a:endParaRPr>
            </a:p>
          </p:txBody>
        </p:sp>
        <p:sp>
          <p:nvSpPr>
            <p:cNvPr id="69" name="Rectangle 68"/>
            <p:cNvSpPr>
              <a:spLocks noChangeArrowheads="1"/>
            </p:cNvSpPr>
            <p:nvPr/>
          </p:nvSpPr>
          <p:spPr bwMode="auto">
            <a:xfrm>
              <a:off x="8855075" y="2986088"/>
              <a:ext cx="146050" cy="155575"/>
            </a:xfrm>
            <a:prstGeom prst="rect">
              <a:avLst/>
            </a:prstGeom>
            <a:solidFill>
              <a:srgbClr val="F49A6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chemeClr val="tx1">
                    <a:lumMod val="75000"/>
                    <a:lumOff val="25000"/>
                  </a:schemeClr>
                </a:solidFill>
                <a:latin typeface="Adobe 明體 Std L" panose="02020300000000000000" pitchFamily="18" charset="-128"/>
                <a:ea typeface="Adobe 明體 Std L" panose="02020300000000000000" pitchFamily="18" charset="-128"/>
              </a:endParaRPr>
            </a:p>
          </p:txBody>
        </p:sp>
        <p:sp>
          <p:nvSpPr>
            <p:cNvPr id="70" name="Rectangle 69"/>
            <p:cNvSpPr>
              <a:spLocks noChangeArrowheads="1"/>
            </p:cNvSpPr>
            <p:nvPr/>
          </p:nvSpPr>
          <p:spPr bwMode="auto">
            <a:xfrm>
              <a:off x="9001125" y="2986088"/>
              <a:ext cx="144463" cy="155575"/>
            </a:xfrm>
            <a:prstGeom prst="rect">
              <a:avLst/>
            </a:prstGeom>
            <a:solidFill>
              <a:srgbClr val="F69A6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chemeClr val="tx1">
                    <a:lumMod val="75000"/>
                    <a:lumOff val="25000"/>
                  </a:schemeClr>
                </a:solidFill>
                <a:latin typeface="Adobe 明體 Std L" panose="02020300000000000000" pitchFamily="18" charset="-128"/>
                <a:ea typeface="Adobe 明體 Std L" panose="02020300000000000000" pitchFamily="18" charset="-128"/>
              </a:endParaRPr>
            </a:p>
          </p:txBody>
        </p:sp>
        <p:sp>
          <p:nvSpPr>
            <p:cNvPr id="71" name="Rectangle 70"/>
            <p:cNvSpPr>
              <a:spLocks noChangeArrowheads="1"/>
            </p:cNvSpPr>
            <p:nvPr/>
          </p:nvSpPr>
          <p:spPr bwMode="auto">
            <a:xfrm>
              <a:off x="9145588" y="2986088"/>
              <a:ext cx="146050" cy="155575"/>
            </a:xfrm>
            <a:prstGeom prst="rect">
              <a:avLst/>
            </a:prstGeom>
            <a:solidFill>
              <a:srgbClr val="F79A6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chemeClr val="tx1">
                    <a:lumMod val="75000"/>
                    <a:lumOff val="25000"/>
                  </a:schemeClr>
                </a:solidFill>
                <a:latin typeface="Adobe 明體 Std L" panose="02020300000000000000" pitchFamily="18" charset="-128"/>
                <a:ea typeface="Adobe 明體 Std L" panose="02020300000000000000" pitchFamily="18" charset="-128"/>
              </a:endParaRPr>
            </a:p>
          </p:txBody>
        </p:sp>
        <p:sp>
          <p:nvSpPr>
            <p:cNvPr id="72" name="Rectangle 71"/>
            <p:cNvSpPr>
              <a:spLocks noChangeArrowheads="1"/>
            </p:cNvSpPr>
            <p:nvPr/>
          </p:nvSpPr>
          <p:spPr bwMode="auto">
            <a:xfrm>
              <a:off x="9291638" y="2986088"/>
              <a:ext cx="144463" cy="155575"/>
            </a:xfrm>
            <a:prstGeom prst="rect">
              <a:avLst/>
            </a:prstGeom>
            <a:solidFill>
              <a:srgbClr val="F8996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chemeClr val="tx1">
                    <a:lumMod val="75000"/>
                    <a:lumOff val="25000"/>
                  </a:schemeClr>
                </a:solidFill>
                <a:latin typeface="Adobe 明體 Std L" panose="02020300000000000000" pitchFamily="18" charset="-128"/>
                <a:ea typeface="Adobe 明體 Std L" panose="02020300000000000000" pitchFamily="18" charset="-128"/>
              </a:endParaRPr>
            </a:p>
          </p:txBody>
        </p:sp>
        <p:sp>
          <p:nvSpPr>
            <p:cNvPr id="73" name="Rectangle 72"/>
            <p:cNvSpPr>
              <a:spLocks noChangeArrowheads="1"/>
            </p:cNvSpPr>
            <p:nvPr/>
          </p:nvSpPr>
          <p:spPr bwMode="auto">
            <a:xfrm>
              <a:off x="9436100" y="2986088"/>
              <a:ext cx="184150" cy="155575"/>
            </a:xfrm>
            <a:prstGeom prst="rect">
              <a:avLst/>
            </a:prstGeom>
            <a:solidFill>
              <a:srgbClr val="F8996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chemeClr val="tx1">
                    <a:lumMod val="75000"/>
                    <a:lumOff val="25000"/>
                  </a:schemeClr>
                </a:solidFill>
                <a:latin typeface="Adobe 明體 Std L" panose="02020300000000000000" pitchFamily="18" charset="-128"/>
                <a:ea typeface="Adobe 明體 Std L" panose="02020300000000000000" pitchFamily="18" charset="-128"/>
              </a:endParaRPr>
            </a:p>
          </p:txBody>
        </p:sp>
        <p:sp>
          <p:nvSpPr>
            <p:cNvPr id="74" name="Rectangle 73"/>
            <p:cNvSpPr>
              <a:spLocks noChangeArrowheads="1"/>
            </p:cNvSpPr>
            <p:nvPr/>
          </p:nvSpPr>
          <p:spPr bwMode="auto">
            <a:xfrm>
              <a:off x="9620250" y="2986088"/>
              <a:ext cx="212725" cy="155575"/>
            </a:xfrm>
            <a:prstGeom prst="rect">
              <a:avLst/>
            </a:prstGeom>
            <a:solidFill>
              <a:srgbClr val="F9986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chemeClr val="tx1">
                    <a:lumMod val="75000"/>
                    <a:lumOff val="25000"/>
                  </a:schemeClr>
                </a:solidFill>
                <a:latin typeface="Adobe 明體 Std L" panose="02020300000000000000" pitchFamily="18" charset="-128"/>
                <a:ea typeface="Adobe 明體 Std L" panose="02020300000000000000" pitchFamily="18" charset="-128"/>
              </a:endParaRPr>
            </a:p>
          </p:txBody>
        </p:sp>
        <p:sp>
          <p:nvSpPr>
            <p:cNvPr id="75" name="Rectangle 74"/>
            <p:cNvSpPr>
              <a:spLocks noChangeArrowheads="1"/>
            </p:cNvSpPr>
            <p:nvPr/>
          </p:nvSpPr>
          <p:spPr bwMode="auto">
            <a:xfrm>
              <a:off x="9832975" y="2986088"/>
              <a:ext cx="212725" cy="155575"/>
            </a:xfrm>
            <a:prstGeom prst="rect">
              <a:avLst/>
            </a:prstGeom>
            <a:solidFill>
              <a:srgbClr val="FA985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chemeClr val="tx1">
                    <a:lumMod val="75000"/>
                    <a:lumOff val="25000"/>
                  </a:schemeClr>
                </a:solidFill>
                <a:latin typeface="Adobe 明體 Std L" panose="02020300000000000000" pitchFamily="18" charset="-128"/>
                <a:ea typeface="Adobe 明體 Std L" panose="02020300000000000000" pitchFamily="18" charset="-128"/>
              </a:endParaRPr>
            </a:p>
          </p:txBody>
        </p:sp>
        <p:sp>
          <p:nvSpPr>
            <p:cNvPr id="76" name="Rectangle 75"/>
            <p:cNvSpPr>
              <a:spLocks noChangeArrowheads="1"/>
            </p:cNvSpPr>
            <p:nvPr/>
          </p:nvSpPr>
          <p:spPr bwMode="auto">
            <a:xfrm>
              <a:off x="10045700" y="2986088"/>
              <a:ext cx="250825" cy="155575"/>
            </a:xfrm>
            <a:prstGeom prst="rect">
              <a:avLst/>
            </a:prstGeom>
            <a:solidFill>
              <a:srgbClr val="FB985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chemeClr val="tx1">
                    <a:lumMod val="75000"/>
                    <a:lumOff val="25000"/>
                  </a:schemeClr>
                </a:solidFill>
                <a:latin typeface="Adobe 明體 Std L" panose="02020300000000000000" pitchFamily="18" charset="-128"/>
                <a:ea typeface="Adobe 明體 Std L" panose="02020300000000000000" pitchFamily="18" charset="-128"/>
              </a:endParaRPr>
            </a:p>
          </p:txBody>
        </p:sp>
        <p:sp>
          <p:nvSpPr>
            <p:cNvPr id="77" name="Rectangle 76"/>
            <p:cNvSpPr>
              <a:spLocks noChangeArrowheads="1"/>
            </p:cNvSpPr>
            <p:nvPr/>
          </p:nvSpPr>
          <p:spPr bwMode="auto">
            <a:xfrm>
              <a:off x="10296525" y="2986088"/>
              <a:ext cx="290513" cy="155575"/>
            </a:xfrm>
            <a:prstGeom prst="rect">
              <a:avLst/>
            </a:prstGeom>
            <a:solidFill>
              <a:srgbClr val="FC975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chemeClr val="tx1">
                    <a:lumMod val="75000"/>
                    <a:lumOff val="25000"/>
                  </a:schemeClr>
                </a:solidFill>
                <a:latin typeface="Adobe 明體 Std L" panose="02020300000000000000" pitchFamily="18" charset="-128"/>
                <a:ea typeface="Adobe 明體 Std L" panose="02020300000000000000" pitchFamily="18" charset="-128"/>
              </a:endParaRPr>
            </a:p>
          </p:txBody>
        </p:sp>
        <p:sp>
          <p:nvSpPr>
            <p:cNvPr id="78" name="Rectangle 77"/>
            <p:cNvSpPr>
              <a:spLocks noChangeArrowheads="1"/>
            </p:cNvSpPr>
            <p:nvPr/>
          </p:nvSpPr>
          <p:spPr bwMode="auto">
            <a:xfrm>
              <a:off x="10587038" y="2986088"/>
              <a:ext cx="125413" cy="155575"/>
            </a:xfrm>
            <a:prstGeom prst="rect">
              <a:avLst/>
            </a:prstGeom>
            <a:solidFill>
              <a:srgbClr val="FD97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chemeClr val="tx1">
                    <a:lumMod val="75000"/>
                    <a:lumOff val="25000"/>
                  </a:schemeClr>
                </a:solidFill>
                <a:latin typeface="Adobe 明體 Std L" panose="02020300000000000000" pitchFamily="18" charset="-128"/>
                <a:ea typeface="Adobe 明體 Std L" panose="02020300000000000000" pitchFamily="18" charset="-128"/>
              </a:endParaRPr>
            </a:p>
          </p:txBody>
        </p:sp>
        <p:sp>
          <p:nvSpPr>
            <p:cNvPr id="95" name="Line 94"/>
            <p:cNvSpPr>
              <a:spLocks noChangeShapeType="1"/>
            </p:cNvSpPr>
            <p:nvPr/>
          </p:nvSpPr>
          <p:spPr bwMode="auto">
            <a:xfrm flipV="1">
              <a:off x="10688638" y="2441576"/>
              <a:ext cx="0" cy="550863"/>
            </a:xfrm>
            <a:prstGeom prst="line">
              <a:avLst/>
            </a:prstGeom>
            <a:noFill/>
            <a:ln w="9525" cap="rnd">
              <a:solidFill>
                <a:srgbClr val="42829E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chemeClr val="tx1">
                    <a:lumMod val="75000"/>
                    <a:lumOff val="25000"/>
                  </a:schemeClr>
                </a:solidFill>
                <a:latin typeface="Adobe 明體 Std L" panose="02020300000000000000" pitchFamily="18" charset="-128"/>
                <a:ea typeface="Adobe 明體 Std L" panose="02020300000000000000" pitchFamily="18" charset="-128"/>
              </a:endParaRPr>
            </a:p>
          </p:txBody>
        </p:sp>
        <p:sp>
          <p:nvSpPr>
            <p:cNvPr id="96" name="Rectangle 95"/>
            <p:cNvSpPr>
              <a:spLocks noChangeArrowheads="1"/>
            </p:cNvSpPr>
            <p:nvPr/>
          </p:nvSpPr>
          <p:spPr bwMode="auto">
            <a:xfrm>
              <a:off x="10536238" y="1973263"/>
              <a:ext cx="327013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zh-CN" altLang="zh-CN" sz="1200" b="1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Adobe 明體 Std L" panose="02020300000000000000" pitchFamily="18" charset="-128"/>
                  <a:ea typeface="Adobe 明體 Std L" panose="02020300000000000000" pitchFamily="18" charset="-128"/>
                </a:rPr>
                <a:t>1949</a:t>
              </a:r>
              <a:endPara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dobe 明體 Std L" panose="02020300000000000000" pitchFamily="18" charset="-128"/>
                <a:ea typeface="Adobe 明體 Std L" panose="02020300000000000000" pitchFamily="18" charset="-128"/>
              </a:endParaRPr>
            </a:p>
          </p:txBody>
        </p:sp>
        <p:sp>
          <p:nvSpPr>
            <p:cNvPr id="97" name="Oval 96"/>
            <p:cNvSpPr>
              <a:spLocks noChangeArrowheads="1"/>
            </p:cNvSpPr>
            <p:nvPr/>
          </p:nvSpPr>
          <p:spPr bwMode="auto">
            <a:xfrm>
              <a:off x="10656888" y="2409826"/>
              <a:ext cx="61913" cy="63500"/>
            </a:xfrm>
            <a:prstGeom prst="ellipse">
              <a:avLst/>
            </a:prstGeom>
            <a:solidFill>
              <a:srgbClr val="42829E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chemeClr val="tx1">
                    <a:lumMod val="75000"/>
                    <a:lumOff val="25000"/>
                  </a:schemeClr>
                </a:solidFill>
                <a:latin typeface="Adobe 明體 Std L" panose="02020300000000000000" pitchFamily="18" charset="-128"/>
                <a:ea typeface="Adobe 明體 Std L" panose="02020300000000000000" pitchFamily="18" charset="-128"/>
              </a:endParaRPr>
            </a:p>
          </p:txBody>
        </p:sp>
        <p:sp>
          <p:nvSpPr>
            <p:cNvPr id="98" name="Oval 97"/>
            <p:cNvSpPr>
              <a:spLocks noChangeArrowheads="1"/>
            </p:cNvSpPr>
            <p:nvPr/>
          </p:nvSpPr>
          <p:spPr bwMode="auto">
            <a:xfrm>
              <a:off x="10656888" y="2409826"/>
              <a:ext cx="61913" cy="63500"/>
            </a:xfrm>
            <a:prstGeom prst="ellipse">
              <a:avLst/>
            </a:prstGeom>
            <a:noFill/>
            <a:ln w="9525" cap="rnd">
              <a:solidFill>
                <a:srgbClr val="42829E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chemeClr val="tx1">
                    <a:lumMod val="75000"/>
                    <a:lumOff val="25000"/>
                  </a:schemeClr>
                </a:solidFill>
                <a:latin typeface="Adobe 明體 Std L" panose="02020300000000000000" pitchFamily="18" charset="-128"/>
                <a:ea typeface="Adobe 明體 Std L" panose="02020300000000000000" pitchFamily="18" charset="-128"/>
              </a:endParaRPr>
            </a:p>
          </p:txBody>
        </p:sp>
        <p:sp>
          <p:nvSpPr>
            <p:cNvPr id="99" name="Rectangle 98"/>
            <p:cNvSpPr>
              <a:spLocks noChangeArrowheads="1"/>
            </p:cNvSpPr>
            <p:nvPr/>
          </p:nvSpPr>
          <p:spPr bwMode="auto">
            <a:xfrm>
              <a:off x="10383838" y="2139951"/>
              <a:ext cx="615553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zh-CN" altLang="zh-CN" sz="1200" b="0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Adobe 明體 Std L" panose="02020300000000000000" pitchFamily="18" charset="-128"/>
                  <a:ea typeface="Adobe 明體 Std L" panose="02020300000000000000" pitchFamily="18" charset="-128"/>
                </a:rPr>
                <a:t>内战胜利</a:t>
              </a:r>
              <a:endPara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dobe 明體 Std L" panose="02020300000000000000" pitchFamily="18" charset="-128"/>
                <a:ea typeface="Adobe 明體 Std L" panose="02020300000000000000" pitchFamily="18" charset="-128"/>
              </a:endParaRPr>
            </a:p>
          </p:txBody>
        </p:sp>
        <p:sp>
          <p:nvSpPr>
            <p:cNvPr id="100" name="Line 99"/>
            <p:cNvSpPr>
              <a:spLocks noChangeShapeType="1"/>
            </p:cNvSpPr>
            <p:nvPr/>
          </p:nvSpPr>
          <p:spPr bwMode="auto">
            <a:xfrm>
              <a:off x="8288338" y="3140076"/>
              <a:ext cx="0" cy="587375"/>
            </a:xfrm>
            <a:prstGeom prst="line">
              <a:avLst/>
            </a:prstGeom>
            <a:noFill/>
            <a:ln w="9525" cap="rnd">
              <a:solidFill>
                <a:srgbClr val="42829E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chemeClr val="tx1">
                    <a:lumMod val="75000"/>
                    <a:lumOff val="25000"/>
                  </a:schemeClr>
                </a:solidFill>
                <a:latin typeface="Adobe 明體 Std L" panose="02020300000000000000" pitchFamily="18" charset="-128"/>
                <a:ea typeface="Adobe 明體 Std L" panose="02020300000000000000" pitchFamily="18" charset="-128"/>
              </a:endParaRPr>
            </a:p>
          </p:txBody>
        </p:sp>
        <p:sp>
          <p:nvSpPr>
            <p:cNvPr id="101" name="Rectangle 100"/>
            <p:cNvSpPr>
              <a:spLocks noChangeArrowheads="1"/>
            </p:cNvSpPr>
            <p:nvPr/>
          </p:nvSpPr>
          <p:spPr bwMode="auto">
            <a:xfrm>
              <a:off x="8135938" y="3811588"/>
              <a:ext cx="327013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zh-CN" altLang="zh-CN" sz="1200" b="1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Adobe 明體 Std L" panose="02020300000000000000" pitchFamily="18" charset="-128"/>
                  <a:ea typeface="Adobe 明體 Std L" panose="02020300000000000000" pitchFamily="18" charset="-128"/>
                </a:rPr>
                <a:t>1936</a:t>
              </a:r>
              <a:endPara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dobe 明體 Std L" panose="02020300000000000000" pitchFamily="18" charset="-128"/>
                <a:ea typeface="Adobe 明體 Std L" panose="02020300000000000000" pitchFamily="18" charset="-128"/>
              </a:endParaRPr>
            </a:p>
          </p:txBody>
        </p:sp>
        <p:sp>
          <p:nvSpPr>
            <p:cNvPr id="102" name="Oval 101"/>
            <p:cNvSpPr>
              <a:spLocks noChangeArrowheads="1"/>
            </p:cNvSpPr>
            <p:nvPr/>
          </p:nvSpPr>
          <p:spPr bwMode="auto">
            <a:xfrm>
              <a:off x="8258175" y="3697288"/>
              <a:ext cx="61913" cy="61913"/>
            </a:xfrm>
            <a:prstGeom prst="ellipse">
              <a:avLst/>
            </a:prstGeom>
            <a:solidFill>
              <a:srgbClr val="42829E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chemeClr val="tx1">
                    <a:lumMod val="75000"/>
                    <a:lumOff val="25000"/>
                  </a:schemeClr>
                </a:solidFill>
                <a:latin typeface="Adobe 明體 Std L" panose="02020300000000000000" pitchFamily="18" charset="-128"/>
                <a:ea typeface="Adobe 明體 Std L" panose="02020300000000000000" pitchFamily="18" charset="-128"/>
              </a:endParaRPr>
            </a:p>
          </p:txBody>
        </p:sp>
        <p:sp>
          <p:nvSpPr>
            <p:cNvPr id="103" name="Oval 102"/>
            <p:cNvSpPr>
              <a:spLocks noChangeArrowheads="1"/>
            </p:cNvSpPr>
            <p:nvPr/>
          </p:nvSpPr>
          <p:spPr bwMode="auto">
            <a:xfrm>
              <a:off x="8258175" y="3697288"/>
              <a:ext cx="61913" cy="61913"/>
            </a:xfrm>
            <a:prstGeom prst="ellipse">
              <a:avLst/>
            </a:prstGeom>
            <a:noFill/>
            <a:ln w="9525" cap="rnd">
              <a:solidFill>
                <a:srgbClr val="42829E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chemeClr val="tx1">
                    <a:lumMod val="75000"/>
                    <a:lumOff val="25000"/>
                  </a:schemeClr>
                </a:solidFill>
                <a:latin typeface="Adobe 明體 Std L" panose="02020300000000000000" pitchFamily="18" charset="-128"/>
                <a:ea typeface="Adobe 明體 Std L" panose="02020300000000000000" pitchFamily="18" charset="-128"/>
              </a:endParaRPr>
            </a:p>
          </p:txBody>
        </p:sp>
        <p:sp>
          <p:nvSpPr>
            <p:cNvPr id="104" name="Rectangle 103"/>
            <p:cNvSpPr>
              <a:spLocks noChangeArrowheads="1"/>
            </p:cNvSpPr>
            <p:nvPr/>
          </p:nvSpPr>
          <p:spPr bwMode="auto">
            <a:xfrm>
              <a:off x="7983538" y="3978276"/>
              <a:ext cx="615553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zh-CN" altLang="zh-CN" sz="1200" b="0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Adobe 明體 Std L" panose="02020300000000000000" pitchFamily="18" charset="-128"/>
                  <a:ea typeface="Adobe 明體 Std L" panose="02020300000000000000" pitchFamily="18" charset="-128"/>
                </a:rPr>
                <a:t>西安事变</a:t>
              </a:r>
              <a:endPara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dobe 明體 Std L" panose="02020300000000000000" pitchFamily="18" charset="-128"/>
                <a:ea typeface="Adobe 明體 Std L" panose="02020300000000000000" pitchFamily="18" charset="-128"/>
              </a:endParaRPr>
            </a:p>
          </p:txBody>
        </p:sp>
        <p:sp>
          <p:nvSpPr>
            <p:cNvPr id="105" name="Line 104"/>
            <p:cNvSpPr>
              <a:spLocks noChangeShapeType="1"/>
            </p:cNvSpPr>
            <p:nvPr/>
          </p:nvSpPr>
          <p:spPr bwMode="auto">
            <a:xfrm>
              <a:off x="5103813" y="3140076"/>
              <a:ext cx="0" cy="587375"/>
            </a:xfrm>
            <a:prstGeom prst="line">
              <a:avLst/>
            </a:prstGeom>
            <a:noFill/>
            <a:ln w="9525" cap="rnd">
              <a:solidFill>
                <a:srgbClr val="42829E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chemeClr val="tx1">
                    <a:lumMod val="75000"/>
                    <a:lumOff val="25000"/>
                  </a:schemeClr>
                </a:solidFill>
                <a:latin typeface="Adobe 明體 Std L" panose="02020300000000000000" pitchFamily="18" charset="-128"/>
                <a:ea typeface="Adobe 明體 Std L" panose="02020300000000000000" pitchFamily="18" charset="-128"/>
              </a:endParaRPr>
            </a:p>
          </p:txBody>
        </p:sp>
        <p:sp>
          <p:nvSpPr>
            <p:cNvPr id="106" name="Rectangle 105"/>
            <p:cNvSpPr>
              <a:spLocks noChangeArrowheads="1"/>
            </p:cNvSpPr>
            <p:nvPr/>
          </p:nvSpPr>
          <p:spPr bwMode="auto">
            <a:xfrm>
              <a:off x="4951413" y="3811588"/>
              <a:ext cx="327013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zh-CN" altLang="zh-CN" sz="1200" b="1" i="0" u="none" strike="noStrike" cap="none" normalizeH="0" baseline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Adobe 明體 Std L" panose="02020300000000000000" pitchFamily="18" charset="-128"/>
                  <a:ea typeface="Adobe 明體 Std L" panose="02020300000000000000" pitchFamily="18" charset="-128"/>
                </a:rPr>
                <a:t>1919</a:t>
              </a:r>
              <a:endParaRPr kumimoji="0" lang="zh-CN" altLang="zh-CN" sz="1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dobe 明體 Std L" panose="02020300000000000000" pitchFamily="18" charset="-128"/>
                <a:ea typeface="Adobe 明體 Std L" panose="02020300000000000000" pitchFamily="18" charset="-128"/>
              </a:endParaRPr>
            </a:p>
          </p:txBody>
        </p:sp>
        <p:sp>
          <p:nvSpPr>
            <p:cNvPr id="107" name="Oval 106"/>
            <p:cNvSpPr>
              <a:spLocks noChangeArrowheads="1"/>
            </p:cNvSpPr>
            <p:nvPr/>
          </p:nvSpPr>
          <p:spPr bwMode="auto">
            <a:xfrm>
              <a:off x="5037137" y="3678238"/>
              <a:ext cx="144463" cy="144463"/>
            </a:xfrm>
            <a:prstGeom prst="ellipse">
              <a:avLst/>
            </a:prstGeom>
            <a:solidFill>
              <a:srgbClr val="42829E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chemeClr val="tx1">
                    <a:lumMod val="75000"/>
                    <a:lumOff val="25000"/>
                  </a:schemeClr>
                </a:solidFill>
                <a:latin typeface="Adobe 明體 Std L" panose="02020300000000000000" pitchFamily="18" charset="-128"/>
                <a:ea typeface="Adobe 明體 Std L" panose="02020300000000000000" pitchFamily="18" charset="-128"/>
              </a:endParaRPr>
            </a:p>
          </p:txBody>
        </p:sp>
        <p:sp>
          <p:nvSpPr>
            <p:cNvPr id="108" name="Oval 107"/>
            <p:cNvSpPr>
              <a:spLocks noChangeArrowheads="1"/>
            </p:cNvSpPr>
            <p:nvPr/>
          </p:nvSpPr>
          <p:spPr bwMode="auto">
            <a:xfrm>
              <a:off x="5037137" y="3678238"/>
              <a:ext cx="144463" cy="144463"/>
            </a:xfrm>
            <a:prstGeom prst="ellipse">
              <a:avLst/>
            </a:prstGeom>
            <a:noFill/>
            <a:ln w="9525" cap="rnd">
              <a:solidFill>
                <a:srgbClr val="42829E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chemeClr val="tx1">
                    <a:lumMod val="75000"/>
                    <a:lumOff val="25000"/>
                  </a:schemeClr>
                </a:solidFill>
                <a:latin typeface="Adobe 明體 Std L" panose="02020300000000000000" pitchFamily="18" charset="-128"/>
                <a:ea typeface="Adobe 明體 Std L" panose="02020300000000000000" pitchFamily="18" charset="-128"/>
              </a:endParaRPr>
            </a:p>
          </p:txBody>
        </p:sp>
        <p:sp>
          <p:nvSpPr>
            <p:cNvPr id="109" name="Rectangle 108"/>
            <p:cNvSpPr>
              <a:spLocks noChangeArrowheads="1"/>
            </p:cNvSpPr>
            <p:nvPr/>
          </p:nvSpPr>
          <p:spPr bwMode="auto">
            <a:xfrm>
              <a:off x="4799013" y="3978276"/>
              <a:ext cx="615553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zh-CN" altLang="zh-CN" sz="1200" b="0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Adobe 明體 Std L" panose="02020300000000000000" pitchFamily="18" charset="-128"/>
                  <a:ea typeface="Adobe 明體 Std L" panose="02020300000000000000" pitchFamily="18" charset="-128"/>
                </a:rPr>
                <a:t>五四运动</a:t>
              </a:r>
              <a:endPara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dobe 明體 Std L" panose="02020300000000000000" pitchFamily="18" charset="-128"/>
                <a:ea typeface="Adobe 明體 Std L" panose="02020300000000000000" pitchFamily="18" charset="-128"/>
              </a:endParaRPr>
            </a:p>
          </p:txBody>
        </p:sp>
        <p:sp>
          <p:nvSpPr>
            <p:cNvPr id="110" name="Line 109"/>
            <p:cNvSpPr>
              <a:spLocks noChangeShapeType="1"/>
            </p:cNvSpPr>
            <p:nvPr/>
          </p:nvSpPr>
          <p:spPr bwMode="auto">
            <a:xfrm flipV="1">
              <a:off x="7412038" y="2625726"/>
              <a:ext cx="0" cy="366713"/>
            </a:xfrm>
            <a:prstGeom prst="line">
              <a:avLst/>
            </a:prstGeom>
            <a:noFill/>
            <a:ln w="9525" cap="rnd">
              <a:solidFill>
                <a:srgbClr val="42829E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chemeClr val="tx1">
                    <a:lumMod val="75000"/>
                    <a:lumOff val="25000"/>
                  </a:schemeClr>
                </a:solidFill>
                <a:latin typeface="Adobe 明體 Std L" panose="02020300000000000000" pitchFamily="18" charset="-128"/>
                <a:ea typeface="Adobe 明體 Std L" panose="02020300000000000000" pitchFamily="18" charset="-128"/>
              </a:endParaRPr>
            </a:p>
          </p:txBody>
        </p:sp>
        <p:sp>
          <p:nvSpPr>
            <p:cNvPr id="111" name="Rectangle 110"/>
            <p:cNvSpPr>
              <a:spLocks noChangeArrowheads="1"/>
            </p:cNvSpPr>
            <p:nvPr/>
          </p:nvSpPr>
          <p:spPr bwMode="auto">
            <a:xfrm>
              <a:off x="7259638" y="2154238"/>
              <a:ext cx="327013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zh-CN" altLang="zh-CN" sz="1200" b="1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Adobe 明體 Std L" panose="02020300000000000000" pitchFamily="18" charset="-128"/>
                  <a:ea typeface="Adobe 明體 Std L" panose="02020300000000000000" pitchFamily="18" charset="-128"/>
                </a:rPr>
                <a:t>1932</a:t>
              </a:r>
              <a:endPara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dobe 明體 Std L" panose="02020300000000000000" pitchFamily="18" charset="-128"/>
                <a:ea typeface="Adobe 明體 Std L" panose="02020300000000000000" pitchFamily="18" charset="-128"/>
              </a:endParaRPr>
            </a:p>
          </p:txBody>
        </p:sp>
        <p:sp>
          <p:nvSpPr>
            <p:cNvPr id="112" name="Oval 111"/>
            <p:cNvSpPr>
              <a:spLocks noChangeArrowheads="1"/>
            </p:cNvSpPr>
            <p:nvPr/>
          </p:nvSpPr>
          <p:spPr bwMode="auto">
            <a:xfrm>
              <a:off x="7380288" y="2593976"/>
              <a:ext cx="61913" cy="63500"/>
            </a:xfrm>
            <a:prstGeom prst="ellipse">
              <a:avLst/>
            </a:prstGeom>
            <a:solidFill>
              <a:srgbClr val="42829E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chemeClr val="tx1">
                    <a:lumMod val="75000"/>
                    <a:lumOff val="25000"/>
                  </a:schemeClr>
                </a:solidFill>
                <a:latin typeface="Adobe 明體 Std L" panose="02020300000000000000" pitchFamily="18" charset="-128"/>
                <a:ea typeface="Adobe 明體 Std L" panose="02020300000000000000" pitchFamily="18" charset="-128"/>
              </a:endParaRPr>
            </a:p>
          </p:txBody>
        </p:sp>
        <p:sp>
          <p:nvSpPr>
            <p:cNvPr id="113" name="Oval 112"/>
            <p:cNvSpPr>
              <a:spLocks noChangeArrowheads="1"/>
            </p:cNvSpPr>
            <p:nvPr/>
          </p:nvSpPr>
          <p:spPr bwMode="auto">
            <a:xfrm>
              <a:off x="7380288" y="2593976"/>
              <a:ext cx="61913" cy="63500"/>
            </a:xfrm>
            <a:prstGeom prst="ellipse">
              <a:avLst/>
            </a:prstGeom>
            <a:noFill/>
            <a:ln w="9525" cap="rnd">
              <a:solidFill>
                <a:srgbClr val="42829E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chemeClr val="tx1">
                    <a:lumMod val="75000"/>
                    <a:lumOff val="25000"/>
                  </a:schemeClr>
                </a:solidFill>
                <a:latin typeface="Adobe 明體 Std L" panose="02020300000000000000" pitchFamily="18" charset="-128"/>
                <a:ea typeface="Adobe 明體 Std L" panose="02020300000000000000" pitchFamily="18" charset="-128"/>
              </a:endParaRPr>
            </a:p>
          </p:txBody>
        </p:sp>
        <p:sp>
          <p:nvSpPr>
            <p:cNvPr id="114" name="Rectangle 113"/>
            <p:cNvSpPr>
              <a:spLocks noChangeArrowheads="1"/>
            </p:cNvSpPr>
            <p:nvPr/>
          </p:nvSpPr>
          <p:spPr bwMode="auto">
            <a:xfrm>
              <a:off x="7029450" y="2325688"/>
              <a:ext cx="769441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zh-CN" altLang="zh-CN" sz="1200" b="0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Adobe 明體 Std L" panose="02020300000000000000" pitchFamily="18" charset="-128"/>
                  <a:ea typeface="Adobe 明體 Std L" panose="02020300000000000000" pitchFamily="18" charset="-128"/>
                </a:rPr>
                <a:t>九一八事变</a:t>
              </a:r>
              <a:endPara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dobe 明體 Std L" panose="02020300000000000000" pitchFamily="18" charset="-128"/>
                <a:ea typeface="Adobe 明體 Std L" panose="02020300000000000000" pitchFamily="18" charset="-128"/>
              </a:endParaRPr>
            </a:p>
          </p:txBody>
        </p:sp>
        <p:sp>
          <p:nvSpPr>
            <p:cNvPr id="115" name="Line 114"/>
            <p:cNvSpPr>
              <a:spLocks noChangeShapeType="1"/>
            </p:cNvSpPr>
            <p:nvPr/>
          </p:nvSpPr>
          <p:spPr bwMode="auto">
            <a:xfrm flipV="1">
              <a:off x="6372225" y="2259013"/>
              <a:ext cx="0" cy="733425"/>
            </a:xfrm>
            <a:prstGeom prst="line">
              <a:avLst/>
            </a:prstGeom>
            <a:noFill/>
            <a:ln w="9525" cap="rnd">
              <a:solidFill>
                <a:srgbClr val="42829E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chemeClr val="tx1">
                    <a:lumMod val="75000"/>
                    <a:lumOff val="25000"/>
                  </a:schemeClr>
                </a:solidFill>
                <a:latin typeface="Adobe 明體 Std L" panose="02020300000000000000" pitchFamily="18" charset="-128"/>
                <a:ea typeface="Adobe 明體 Std L" panose="02020300000000000000" pitchFamily="18" charset="-128"/>
              </a:endParaRPr>
            </a:p>
          </p:txBody>
        </p:sp>
        <p:sp>
          <p:nvSpPr>
            <p:cNvPr id="116" name="Rectangle 115"/>
            <p:cNvSpPr>
              <a:spLocks noChangeArrowheads="1"/>
            </p:cNvSpPr>
            <p:nvPr/>
          </p:nvSpPr>
          <p:spPr bwMode="auto">
            <a:xfrm>
              <a:off x="6219825" y="1787526"/>
              <a:ext cx="327013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zh-CN" altLang="zh-CN" sz="1200" b="1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Adobe 明體 Std L" panose="02020300000000000000" pitchFamily="18" charset="-128"/>
                  <a:ea typeface="Adobe 明體 Std L" panose="02020300000000000000" pitchFamily="18" charset="-128"/>
                </a:rPr>
                <a:t>1926</a:t>
              </a:r>
              <a:endPara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dobe 明體 Std L" panose="02020300000000000000" pitchFamily="18" charset="-128"/>
                <a:ea typeface="Adobe 明體 Std L" panose="02020300000000000000" pitchFamily="18" charset="-128"/>
              </a:endParaRPr>
            </a:p>
          </p:txBody>
        </p:sp>
        <p:sp>
          <p:nvSpPr>
            <p:cNvPr id="117" name="Oval 116"/>
            <p:cNvSpPr>
              <a:spLocks noChangeArrowheads="1"/>
            </p:cNvSpPr>
            <p:nvPr/>
          </p:nvSpPr>
          <p:spPr bwMode="auto">
            <a:xfrm>
              <a:off x="6340475" y="2227263"/>
              <a:ext cx="63500" cy="61913"/>
            </a:xfrm>
            <a:prstGeom prst="ellipse">
              <a:avLst/>
            </a:prstGeom>
            <a:solidFill>
              <a:srgbClr val="42829E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chemeClr val="tx1">
                    <a:lumMod val="75000"/>
                    <a:lumOff val="25000"/>
                  </a:schemeClr>
                </a:solidFill>
                <a:latin typeface="Adobe 明體 Std L" panose="02020300000000000000" pitchFamily="18" charset="-128"/>
                <a:ea typeface="Adobe 明體 Std L" panose="02020300000000000000" pitchFamily="18" charset="-128"/>
              </a:endParaRPr>
            </a:p>
          </p:txBody>
        </p:sp>
        <p:sp>
          <p:nvSpPr>
            <p:cNvPr id="118" name="Oval 117"/>
            <p:cNvSpPr>
              <a:spLocks noChangeArrowheads="1"/>
            </p:cNvSpPr>
            <p:nvPr/>
          </p:nvSpPr>
          <p:spPr bwMode="auto">
            <a:xfrm>
              <a:off x="6340475" y="2227263"/>
              <a:ext cx="63500" cy="61913"/>
            </a:xfrm>
            <a:prstGeom prst="ellipse">
              <a:avLst/>
            </a:prstGeom>
            <a:noFill/>
            <a:ln w="9525" cap="rnd">
              <a:solidFill>
                <a:srgbClr val="42829E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chemeClr val="tx1">
                    <a:lumMod val="75000"/>
                    <a:lumOff val="25000"/>
                  </a:schemeClr>
                </a:solidFill>
                <a:latin typeface="Adobe 明體 Std L" panose="02020300000000000000" pitchFamily="18" charset="-128"/>
                <a:ea typeface="Adobe 明體 Std L" panose="02020300000000000000" pitchFamily="18" charset="-128"/>
              </a:endParaRPr>
            </a:p>
          </p:txBody>
        </p:sp>
        <p:sp>
          <p:nvSpPr>
            <p:cNvPr id="119" name="Rectangle 118"/>
            <p:cNvSpPr>
              <a:spLocks noChangeArrowheads="1"/>
            </p:cNvSpPr>
            <p:nvPr/>
          </p:nvSpPr>
          <p:spPr bwMode="auto">
            <a:xfrm>
              <a:off x="5911850" y="1958976"/>
              <a:ext cx="923330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zh-CN" altLang="zh-CN" sz="1200" b="0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Adobe 明體 Std L" panose="02020300000000000000" pitchFamily="18" charset="-128"/>
                  <a:ea typeface="Adobe 明體 Std L" panose="02020300000000000000" pitchFamily="18" charset="-128"/>
                </a:rPr>
                <a:t>国民政府北伐</a:t>
              </a:r>
              <a:endPara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dobe 明體 Std L" panose="02020300000000000000" pitchFamily="18" charset="-128"/>
                <a:ea typeface="Adobe 明體 Std L" panose="02020300000000000000" pitchFamily="18" charset="-128"/>
              </a:endParaRPr>
            </a:p>
          </p:txBody>
        </p:sp>
        <p:sp>
          <p:nvSpPr>
            <p:cNvPr id="120" name="Line 119"/>
            <p:cNvSpPr>
              <a:spLocks noChangeShapeType="1"/>
            </p:cNvSpPr>
            <p:nvPr/>
          </p:nvSpPr>
          <p:spPr bwMode="auto">
            <a:xfrm flipV="1">
              <a:off x="3640138" y="2533651"/>
              <a:ext cx="0" cy="458788"/>
            </a:xfrm>
            <a:prstGeom prst="line">
              <a:avLst/>
            </a:prstGeom>
            <a:noFill/>
            <a:ln w="9525" cap="rnd">
              <a:solidFill>
                <a:srgbClr val="42829E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chemeClr val="tx1">
                    <a:lumMod val="75000"/>
                    <a:lumOff val="25000"/>
                  </a:schemeClr>
                </a:solidFill>
                <a:latin typeface="Adobe 明體 Std L" panose="02020300000000000000" pitchFamily="18" charset="-128"/>
                <a:ea typeface="Adobe 明體 Std L" panose="02020300000000000000" pitchFamily="18" charset="-128"/>
              </a:endParaRPr>
            </a:p>
          </p:txBody>
        </p:sp>
        <p:sp>
          <p:nvSpPr>
            <p:cNvPr id="121" name="Rectangle 120"/>
            <p:cNvSpPr>
              <a:spLocks noChangeArrowheads="1"/>
            </p:cNvSpPr>
            <p:nvPr/>
          </p:nvSpPr>
          <p:spPr bwMode="auto">
            <a:xfrm>
              <a:off x="3487738" y="2065338"/>
              <a:ext cx="327013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zh-CN" altLang="zh-CN" sz="1200" b="1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Adobe 明體 Std L" panose="02020300000000000000" pitchFamily="18" charset="-128"/>
                  <a:ea typeface="Adobe 明體 Std L" panose="02020300000000000000" pitchFamily="18" charset="-128"/>
                </a:rPr>
                <a:t>1911</a:t>
              </a:r>
              <a:endPara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dobe 明體 Std L" panose="02020300000000000000" pitchFamily="18" charset="-128"/>
                <a:ea typeface="Adobe 明體 Std L" panose="02020300000000000000" pitchFamily="18" charset="-128"/>
              </a:endParaRPr>
            </a:p>
          </p:txBody>
        </p:sp>
        <p:sp>
          <p:nvSpPr>
            <p:cNvPr id="122" name="Oval 121"/>
            <p:cNvSpPr>
              <a:spLocks noChangeArrowheads="1"/>
            </p:cNvSpPr>
            <p:nvPr/>
          </p:nvSpPr>
          <p:spPr bwMode="auto">
            <a:xfrm>
              <a:off x="3608388" y="2503488"/>
              <a:ext cx="61913" cy="61913"/>
            </a:xfrm>
            <a:prstGeom prst="ellipse">
              <a:avLst/>
            </a:prstGeom>
            <a:solidFill>
              <a:srgbClr val="42829E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chemeClr val="tx1">
                    <a:lumMod val="75000"/>
                    <a:lumOff val="25000"/>
                  </a:schemeClr>
                </a:solidFill>
                <a:latin typeface="Adobe 明體 Std L" panose="02020300000000000000" pitchFamily="18" charset="-128"/>
                <a:ea typeface="Adobe 明體 Std L" panose="02020300000000000000" pitchFamily="18" charset="-128"/>
              </a:endParaRPr>
            </a:p>
          </p:txBody>
        </p:sp>
        <p:sp>
          <p:nvSpPr>
            <p:cNvPr id="123" name="Oval 122"/>
            <p:cNvSpPr>
              <a:spLocks noChangeArrowheads="1"/>
            </p:cNvSpPr>
            <p:nvPr/>
          </p:nvSpPr>
          <p:spPr bwMode="auto">
            <a:xfrm>
              <a:off x="3608388" y="2503488"/>
              <a:ext cx="61913" cy="61913"/>
            </a:xfrm>
            <a:prstGeom prst="ellipse">
              <a:avLst/>
            </a:prstGeom>
            <a:noFill/>
            <a:ln w="9525" cap="rnd">
              <a:solidFill>
                <a:srgbClr val="42829E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chemeClr val="tx1">
                    <a:lumMod val="75000"/>
                    <a:lumOff val="25000"/>
                  </a:schemeClr>
                </a:solidFill>
                <a:latin typeface="Adobe 明體 Std L" panose="02020300000000000000" pitchFamily="18" charset="-128"/>
                <a:ea typeface="Adobe 明體 Std L" panose="02020300000000000000" pitchFamily="18" charset="-128"/>
              </a:endParaRPr>
            </a:p>
          </p:txBody>
        </p:sp>
        <p:sp>
          <p:nvSpPr>
            <p:cNvPr id="124" name="Rectangle 123"/>
            <p:cNvSpPr>
              <a:spLocks noChangeArrowheads="1"/>
            </p:cNvSpPr>
            <p:nvPr/>
          </p:nvSpPr>
          <p:spPr bwMode="auto">
            <a:xfrm>
              <a:off x="3335338" y="2233613"/>
              <a:ext cx="615553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zh-CN" altLang="zh-CN" sz="1200" b="0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Adobe 明體 Std L" panose="02020300000000000000" pitchFamily="18" charset="-128"/>
                  <a:ea typeface="Adobe 明體 Std L" panose="02020300000000000000" pitchFamily="18" charset="-128"/>
                </a:rPr>
                <a:t>武昌起义</a:t>
              </a:r>
              <a:endPara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dobe 明體 Std L" panose="02020300000000000000" pitchFamily="18" charset="-128"/>
                <a:ea typeface="Adobe 明體 Std L" panose="02020300000000000000" pitchFamily="18" charset="-128"/>
              </a:endParaRPr>
            </a:p>
          </p:txBody>
        </p:sp>
        <p:sp>
          <p:nvSpPr>
            <p:cNvPr id="125" name="Line 124"/>
            <p:cNvSpPr>
              <a:spLocks noChangeShapeType="1"/>
            </p:cNvSpPr>
            <p:nvPr/>
          </p:nvSpPr>
          <p:spPr bwMode="auto">
            <a:xfrm flipV="1">
              <a:off x="1809750" y="2625726"/>
              <a:ext cx="0" cy="366713"/>
            </a:xfrm>
            <a:prstGeom prst="line">
              <a:avLst/>
            </a:prstGeom>
            <a:noFill/>
            <a:ln w="9525" cap="rnd">
              <a:solidFill>
                <a:srgbClr val="42829E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chemeClr val="tx1">
                    <a:lumMod val="75000"/>
                    <a:lumOff val="25000"/>
                  </a:schemeClr>
                </a:solidFill>
                <a:latin typeface="Adobe 明體 Std L" panose="02020300000000000000" pitchFamily="18" charset="-128"/>
                <a:ea typeface="Adobe 明體 Std L" panose="02020300000000000000" pitchFamily="18" charset="-128"/>
              </a:endParaRPr>
            </a:p>
          </p:txBody>
        </p:sp>
        <p:sp>
          <p:nvSpPr>
            <p:cNvPr id="126" name="Rectangle 125"/>
            <p:cNvSpPr>
              <a:spLocks noChangeArrowheads="1"/>
            </p:cNvSpPr>
            <p:nvPr/>
          </p:nvSpPr>
          <p:spPr bwMode="auto">
            <a:xfrm>
              <a:off x="1658938" y="2154238"/>
              <a:ext cx="327013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zh-CN" altLang="zh-CN" sz="1200" b="1" i="0" u="none" strike="noStrike" cap="none" normalizeH="0" baseline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Adobe 明體 Std L" panose="02020300000000000000" pitchFamily="18" charset="-128"/>
                  <a:ea typeface="Adobe 明體 Std L" panose="02020300000000000000" pitchFamily="18" charset="-128"/>
                </a:rPr>
                <a:t>1901</a:t>
              </a:r>
              <a:endParaRPr kumimoji="0" lang="zh-CN" altLang="zh-CN" sz="1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dobe 明體 Std L" panose="02020300000000000000" pitchFamily="18" charset="-128"/>
                <a:ea typeface="Adobe 明體 Std L" panose="02020300000000000000" pitchFamily="18" charset="-128"/>
              </a:endParaRPr>
            </a:p>
          </p:txBody>
        </p:sp>
        <p:sp>
          <p:nvSpPr>
            <p:cNvPr id="127" name="Oval 126"/>
            <p:cNvSpPr>
              <a:spLocks noChangeArrowheads="1"/>
            </p:cNvSpPr>
            <p:nvPr/>
          </p:nvSpPr>
          <p:spPr bwMode="auto">
            <a:xfrm>
              <a:off x="1779588" y="2593976"/>
              <a:ext cx="61913" cy="63500"/>
            </a:xfrm>
            <a:prstGeom prst="ellipse">
              <a:avLst/>
            </a:prstGeom>
            <a:solidFill>
              <a:srgbClr val="42829E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chemeClr val="tx1">
                    <a:lumMod val="75000"/>
                    <a:lumOff val="25000"/>
                  </a:schemeClr>
                </a:solidFill>
                <a:latin typeface="Adobe 明體 Std L" panose="02020300000000000000" pitchFamily="18" charset="-128"/>
                <a:ea typeface="Adobe 明體 Std L" panose="02020300000000000000" pitchFamily="18" charset="-128"/>
              </a:endParaRPr>
            </a:p>
          </p:txBody>
        </p:sp>
        <p:sp>
          <p:nvSpPr>
            <p:cNvPr id="128" name="Freeform 127"/>
            <p:cNvSpPr>
              <a:spLocks/>
            </p:cNvSpPr>
            <p:nvPr/>
          </p:nvSpPr>
          <p:spPr bwMode="auto">
            <a:xfrm>
              <a:off x="1779588" y="2593976"/>
              <a:ext cx="61913" cy="63500"/>
            </a:xfrm>
            <a:custGeom>
              <a:avLst/>
              <a:gdLst>
                <a:gd name="T0" fmla="*/ 39 w 39"/>
                <a:gd name="T1" fmla="*/ 20 h 40"/>
                <a:gd name="T2" fmla="*/ 19 w 39"/>
                <a:gd name="T3" fmla="*/ 0 h 40"/>
                <a:gd name="T4" fmla="*/ 0 w 39"/>
                <a:gd name="T5" fmla="*/ 20 h 40"/>
                <a:gd name="T6" fmla="*/ 19 w 39"/>
                <a:gd name="T7" fmla="*/ 40 h 40"/>
                <a:gd name="T8" fmla="*/ 39 w 39"/>
                <a:gd name="T9" fmla="*/ 2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0">
                  <a:moveTo>
                    <a:pt x="39" y="20"/>
                  </a:moveTo>
                  <a:cubicBezTo>
                    <a:pt x="39" y="9"/>
                    <a:pt x="31" y="0"/>
                    <a:pt x="19" y="0"/>
                  </a:cubicBezTo>
                  <a:cubicBezTo>
                    <a:pt x="9" y="0"/>
                    <a:pt x="0" y="9"/>
                    <a:pt x="0" y="20"/>
                  </a:cubicBezTo>
                  <a:cubicBezTo>
                    <a:pt x="0" y="31"/>
                    <a:pt x="9" y="40"/>
                    <a:pt x="19" y="40"/>
                  </a:cubicBezTo>
                  <a:cubicBezTo>
                    <a:pt x="31" y="40"/>
                    <a:pt x="39" y="31"/>
                    <a:pt x="39" y="20"/>
                  </a:cubicBezTo>
                </a:path>
              </a:pathLst>
            </a:custGeom>
            <a:noFill/>
            <a:ln w="9525" cap="rnd">
              <a:solidFill>
                <a:srgbClr val="42829E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chemeClr val="tx1">
                    <a:lumMod val="75000"/>
                    <a:lumOff val="25000"/>
                  </a:schemeClr>
                </a:solidFill>
                <a:latin typeface="Adobe 明體 Std L" panose="02020300000000000000" pitchFamily="18" charset="-128"/>
                <a:ea typeface="Adobe 明體 Std L" panose="02020300000000000000" pitchFamily="18" charset="-128"/>
              </a:endParaRPr>
            </a:p>
          </p:txBody>
        </p:sp>
        <p:sp>
          <p:nvSpPr>
            <p:cNvPr id="129" name="Rectangle 128"/>
            <p:cNvSpPr>
              <a:spLocks noChangeArrowheads="1"/>
            </p:cNvSpPr>
            <p:nvPr/>
          </p:nvSpPr>
          <p:spPr bwMode="auto">
            <a:xfrm>
              <a:off x="1506538" y="2325688"/>
              <a:ext cx="615553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zh-CN" altLang="zh-CN" sz="1200" b="0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Adobe 明體 Std L" panose="02020300000000000000" pitchFamily="18" charset="-128"/>
                  <a:ea typeface="Adobe 明體 Std L" panose="02020300000000000000" pitchFamily="18" charset="-128"/>
                </a:rPr>
                <a:t>辛丑条约</a:t>
              </a:r>
              <a:endPara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dobe 明體 Std L" panose="02020300000000000000" pitchFamily="18" charset="-128"/>
                <a:ea typeface="Adobe 明體 Std L" panose="02020300000000000000" pitchFamily="18" charset="-128"/>
              </a:endParaRPr>
            </a:p>
          </p:txBody>
        </p:sp>
        <p:sp>
          <p:nvSpPr>
            <p:cNvPr id="130" name="Line 129"/>
            <p:cNvSpPr>
              <a:spLocks noChangeShapeType="1"/>
            </p:cNvSpPr>
            <p:nvPr/>
          </p:nvSpPr>
          <p:spPr bwMode="auto">
            <a:xfrm>
              <a:off x="6673850" y="3140076"/>
              <a:ext cx="0" cy="587375"/>
            </a:xfrm>
            <a:prstGeom prst="line">
              <a:avLst/>
            </a:prstGeom>
            <a:noFill/>
            <a:ln w="9525" cap="rnd">
              <a:solidFill>
                <a:srgbClr val="42829E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chemeClr val="tx1">
                    <a:lumMod val="75000"/>
                    <a:lumOff val="25000"/>
                  </a:schemeClr>
                </a:solidFill>
                <a:latin typeface="Adobe 明體 Std L" panose="02020300000000000000" pitchFamily="18" charset="-128"/>
                <a:ea typeface="Adobe 明體 Std L" panose="02020300000000000000" pitchFamily="18" charset="-128"/>
              </a:endParaRPr>
            </a:p>
          </p:txBody>
        </p:sp>
        <p:sp>
          <p:nvSpPr>
            <p:cNvPr id="131" name="Rectangle 130"/>
            <p:cNvSpPr>
              <a:spLocks noChangeArrowheads="1"/>
            </p:cNvSpPr>
            <p:nvPr/>
          </p:nvSpPr>
          <p:spPr bwMode="auto">
            <a:xfrm>
              <a:off x="6521450" y="3811588"/>
              <a:ext cx="327013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zh-CN" altLang="zh-CN" sz="1200" b="1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Adobe 明體 Std L" panose="02020300000000000000" pitchFamily="18" charset="-128"/>
                  <a:ea typeface="Adobe 明體 Std L" panose="02020300000000000000" pitchFamily="18" charset="-128"/>
                </a:rPr>
                <a:t>1928</a:t>
              </a:r>
              <a:endPara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dobe 明體 Std L" panose="02020300000000000000" pitchFamily="18" charset="-128"/>
                <a:ea typeface="Adobe 明體 Std L" panose="02020300000000000000" pitchFamily="18" charset="-128"/>
              </a:endParaRPr>
            </a:p>
          </p:txBody>
        </p:sp>
        <p:sp>
          <p:nvSpPr>
            <p:cNvPr id="132" name="Oval 131"/>
            <p:cNvSpPr>
              <a:spLocks noChangeArrowheads="1"/>
            </p:cNvSpPr>
            <p:nvPr/>
          </p:nvSpPr>
          <p:spPr bwMode="auto">
            <a:xfrm>
              <a:off x="6643688" y="3697288"/>
              <a:ext cx="61913" cy="61913"/>
            </a:xfrm>
            <a:prstGeom prst="ellipse">
              <a:avLst/>
            </a:prstGeom>
            <a:solidFill>
              <a:srgbClr val="42829E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chemeClr val="tx1">
                    <a:lumMod val="75000"/>
                    <a:lumOff val="25000"/>
                  </a:schemeClr>
                </a:solidFill>
                <a:latin typeface="Adobe 明體 Std L" panose="02020300000000000000" pitchFamily="18" charset="-128"/>
                <a:ea typeface="Adobe 明體 Std L" panose="02020300000000000000" pitchFamily="18" charset="-128"/>
              </a:endParaRPr>
            </a:p>
          </p:txBody>
        </p:sp>
        <p:sp>
          <p:nvSpPr>
            <p:cNvPr id="133" name="Oval 132"/>
            <p:cNvSpPr>
              <a:spLocks noChangeArrowheads="1"/>
            </p:cNvSpPr>
            <p:nvPr/>
          </p:nvSpPr>
          <p:spPr bwMode="auto">
            <a:xfrm>
              <a:off x="6643688" y="3697288"/>
              <a:ext cx="61913" cy="61913"/>
            </a:xfrm>
            <a:prstGeom prst="ellipse">
              <a:avLst/>
            </a:prstGeom>
            <a:noFill/>
            <a:ln w="9525" cap="rnd">
              <a:solidFill>
                <a:srgbClr val="42829E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chemeClr val="tx1">
                    <a:lumMod val="75000"/>
                    <a:lumOff val="25000"/>
                  </a:schemeClr>
                </a:solidFill>
                <a:latin typeface="Adobe 明體 Std L" panose="02020300000000000000" pitchFamily="18" charset="-128"/>
                <a:ea typeface="Adobe 明體 Std L" panose="02020300000000000000" pitchFamily="18" charset="-128"/>
              </a:endParaRPr>
            </a:p>
          </p:txBody>
        </p:sp>
        <p:sp>
          <p:nvSpPr>
            <p:cNvPr id="134" name="Rectangle 133"/>
            <p:cNvSpPr>
              <a:spLocks noChangeArrowheads="1"/>
            </p:cNvSpPr>
            <p:nvPr/>
          </p:nvSpPr>
          <p:spPr bwMode="auto">
            <a:xfrm>
              <a:off x="6369050" y="3978276"/>
              <a:ext cx="615553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zh-CN" altLang="zh-CN" sz="1200" b="0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Adobe 明體 Std L" panose="02020300000000000000" pitchFamily="18" charset="-128"/>
                  <a:ea typeface="Adobe 明體 Std L" panose="02020300000000000000" pitchFamily="18" charset="-128"/>
                </a:rPr>
                <a:t>南昌起义</a:t>
              </a:r>
              <a:endPara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dobe 明體 Std L" panose="02020300000000000000" pitchFamily="18" charset="-128"/>
                <a:ea typeface="Adobe 明體 Std L" panose="02020300000000000000" pitchFamily="18" charset="-128"/>
              </a:endParaRPr>
            </a:p>
          </p:txBody>
        </p:sp>
        <p:sp>
          <p:nvSpPr>
            <p:cNvPr id="135" name="Line 134"/>
            <p:cNvSpPr>
              <a:spLocks noChangeShapeType="1"/>
            </p:cNvSpPr>
            <p:nvPr/>
          </p:nvSpPr>
          <p:spPr bwMode="auto">
            <a:xfrm>
              <a:off x="9909175" y="3140076"/>
              <a:ext cx="0" cy="587375"/>
            </a:xfrm>
            <a:prstGeom prst="line">
              <a:avLst/>
            </a:prstGeom>
            <a:noFill/>
            <a:ln w="9525" cap="rnd">
              <a:solidFill>
                <a:srgbClr val="42829E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chemeClr val="tx1">
                    <a:lumMod val="75000"/>
                    <a:lumOff val="25000"/>
                  </a:schemeClr>
                </a:solidFill>
                <a:latin typeface="Adobe 明體 Std L" panose="02020300000000000000" pitchFamily="18" charset="-128"/>
                <a:ea typeface="Adobe 明體 Std L" panose="02020300000000000000" pitchFamily="18" charset="-128"/>
              </a:endParaRPr>
            </a:p>
          </p:txBody>
        </p:sp>
        <p:sp>
          <p:nvSpPr>
            <p:cNvPr id="136" name="Rectangle 135"/>
            <p:cNvSpPr>
              <a:spLocks noChangeArrowheads="1"/>
            </p:cNvSpPr>
            <p:nvPr/>
          </p:nvSpPr>
          <p:spPr bwMode="auto">
            <a:xfrm>
              <a:off x="9756775" y="3811588"/>
              <a:ext cx="327013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zh-CN" altLang="zh-CN" sz="1200" b="1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Adobe 明體 Std L" panose="02020300000000000000" pitchFamily="18" charset="-128"/>
                  <a:ea typeface="Adobe 明體 Std L" panose="02020300000000000000" pitchFamily="18" charset="-128"/>
                </a:rPr>
                <a:t>1945</a:t>
              </a:r>
              <a:endPara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dobe 明體 Std L" panose="02020300000000000000" pitchFamily="18" charset="-128"/>
                <a:ea typeface="Adobe 明體 Std L" panose="02020300000000000000" pitchFamily="18" charset="-128"/>
              </a:endParaRPr>
            </a:p>
          </p:txBody>
        </p:sp>
        <p:sp>
          <p:nvSpPr>
            <p:cNvPr id="137" name="Oval 136"/>
            <p:cNvSpPr>
              <a:spLocks noChangeArrowheads="1"/>
            </p:cNvSpPr>
            <p:nvPr/>
          </p:nvSpPr>
          <p:spPr bwMode="auto">
            <a:xfrm>
              <a:off x="9879013" y="3697288"/>
              <a:ext cx="61913" cy="61913"/>
            </a:xfrm>
            <a:prstGeom prst="ellipse">
              <a:avLst/>
            </a:prstGeom>
            <a:solidFill>
              <a:srgbClr val="42829E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chemeClr val="tx1">
                    <a:lumMod val="75000"/>
                    <a:lumOff val="25000"/>
                  </a:schemeClr>
                </a:solidFill>
                <a:latin typeface="Adobe 明體 Std L" panose="02020300000000000000" pitchFamily="18" charset="-128"/>
                <a:ea typeface="Adobe 明體 Std L" panose="02020300000000000000" pitchFamily="18" charset="-128"/>
              </a:endParaRPr>
            </a:p>
          </p:txBody>
        </p:sp>
        <p:sp>
          <p:nvSpPr>
            <p:cNvPr id="138" name="Oval 137"/>
            <p:cNvSpPr>
              <a:spLocks noChangeArrowheads="1"/>
            </p:cNvSpPr>
            <p:nvPr/>
          </p:nvSpPr>
          <p:spPr bwMode="auto">
            <a:xfrm>
              <a:off x="9879013" y="3697288"/>
              <a:ext cx="61913" cy="61913"/>
            </a:xfrm>
            <a:prstGeom prst="ellipse">
              <a:avLst/>
            </a:prstGeom>
            <a:noFill/>
            <a:ln w="9525" cap="rnd">
              <a:solidFill>
                <a:srgbClr val="42829E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chemeClr val="tx1">
                    <a:lumMod val="75000"/>
                    <a:lumOff val="25000"/>
                  </a:schemeClr>
                </a:solidFill>
                <a:latin typeface="Adobe 明體 Std L" panose="02020300000000000000" pitchFamily="18" charset="-128"/>
                <a:ea typeface="Adobe 明體 Std L" panose="02020300000000000000" pitchFamily="18" charset="-128"/>
              </a:endParaRPr>
            </a:p>
          </p:txBody>
        </p:sp>
        <p:sp>
          <p:nvSpPr>
            <p:cNvPr id="139" name="Rectangle 138"/>
            <p:cNvSpPr>
              <a:spLocks noChangeArrowheads="1"/>
            </p:cNvSpPr>
            <p:nvPr/>
          </p:nvSpPr>
          <p:spPr bwMode="auto">
            <a:xfrm>
              <a:off x="9604375" y="3978276"/>
              <a:ext cx="615553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zh-CN" altLang="zh-CN" sz="1200" b="0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Adobe 明體 Std L" panose="02020300000000000000" pitchFamily="18" charset="-128"/>
                  <a:ea typeface="Adobe 明體 Std L" panose="02020300000000000000" pitchFamily="18" charset="-128"/>
                </a:rPr>
                <a:t>日本投降</a:t>
              </a:r>
              <a:endPara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dobe 明體 Std L" panose="02020300000000000000" pitchFamily="18" charset="-128"/>
                <a:ea typeface="Adobe 明體 Std L" panose="02020300000000000000" pitchFamily="18" charset="-128"/>
              </a:endParaRPr>
            </a:p>
          </p:txBody>
        </p:sp>
        <p:sp>
          <p:nvSpPr>
            <p:cNvPr id="140" name="Line 139"/>
            <p:cNvSpPr>
              <a:spLocks noChangeShapeType="1"/>
            </p:cNvSpPr>
            <p:nvPr/>
          </p:nvSpPr>
          <p:spPr bwMode="auto">
            <a:xfrm flipV="1">
              <a:off x="8499475" y="2441576"/>
              <a:ext cx="0" cy="550863"/>
            </a:xfrm>
            <a:prstGeom prst="line">
              <a:avLst/>
            </a:prstGeom>
            <a:noFill/>
            <a:ln w="9525" cap="rnd">
              <a:solidFill>
                <a:srgbClr val="42829E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chemeClr val="tx1">
                    <a:lumMod val="75000"/>
                    <a:lumOff val="25000"/>
                  </a:schemeClr>
                </a:solidFill>
                <a:latin typeface="Adobe 明體 Std L" panose="02020300000000000000" pitchFamily="18" charset="-128"/>
                <a:ea typeface="Adobe 明體 Std L" panose="02020300000000000000" pitchFamily="18" charset="-128"/>
              </a:endParaRPr>
            </a:p>
          </p:txBody>
        </p:sp>
        <p:sp>
          <p:nvSpPr>
            <p:cNvPr id="141" name="Rectangle 140"/>
            <p:cNvSpPr>
              <a:spLocks noChangeArrowheads="1"/>
            </p:cNvSpPr>
            <p:nvPr/>
          </p:nvSpPr>
          <p:spPr bwMode="auto">
            <a:xfrm>
              <a:off x="8347075" y="1973263"/>
              <a:ext cx="327013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zh-CN" altLang="zh-CN" sz="1200" b="1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Adobe 明體 Std L" panose="02020300000000000000" pitchFamily="18" charset="-128"/>
                  <a:ea typeface="Adobe 明體 Std L" panose="02020300000000000000" pitchFamily="18" charset="-128"/>
                </a:rPr>
                <a:t>1938</a:t>
              </a:r>
              <a:endPara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dobe 明體 Std L" panose="02020300000000000000" pitchFamily="18" charset="-128"/>
                <a:ea typeface="Adobe 明體 Std L" panose="02020300000000000000" pitchFamily="18" charset="-128"/>
              </a:endParaRPr>
            </a:p>
          </p:txBody>
        </p:sp>
        <p:sp>
          <p:nvSpPr>
            <p:cNvPr id="142" name="Oval 141"/>
            <p:cNvSpPr>
              <a:spLocks noChangeArrowheads="1"/>
            </p:cNvSpPr>
            <p:nvPr/>
          </p:nvSpPr>
          <p:spPr bwMode="auto">
            <a:xfrm>
              <a:off x="8467725" y="2409826"/>
              <a:ext cx="61913" cy="63500"/>
            </a:xfrm>
            <a:prstGeom prst="ellipse">
              <a:avLst/>
            </a:prstGeom>
            <a:solidFill>
              <a:srgbClr val="42829E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chemeClr val="tx1">
                    <a:lumMod val="75000"/>
                    <a:lumOff val="25000"/>
                  </a:schemeClr>
                </a:solidFill>
                <a:latin typeface="Adobe 明體 Std L" panose="02020300000000000000" pitchFamily="18" charset="-128"/>
                <a:ea typeface="Adobe 明體 Std L" panose="02020300000000000000" pitchFamily="18" charset="-128"/>
              </a:endParaRPr>
            </a:p>
          </p:txBody>
        </p:sp>
        <p:sp>
          <p:nvSpPr>
            <p:cNvPr id="143" name="Oval 142"/>
            <p:cNvSpPr>
              <a:spLocks noChangeArrowheads="1"/>
            </p:cNvSpPr>
            <p:nvPr/>
          </p:nvSpPr>
          <p:spPr bwMode="auto">
            <a:xfrm>
              <a:off x="8467725" y="2409826"/>
              <a:ext cx="61913" cy="63500"/>
            </a:xfrm>
            <a:prstGeom prst="ellipse">
              <a:avLst/>
            </a:prstGeom>
            <a:noFill/>
            <a:ln w="9525" cap="rnd">
              <a:solidFill>
                <a:srgbClr val="42829E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chemeClr val="tx1">
                    <a:lumMod val="75000"/>
                    <a:lumOff val="25000"/>
                  </a:schemeClr>
                </a:solidFill>
                <a:latin typeface="Adobe 明體 Std L" panose="02020300000000000000" pitchFamily="18" charset="-128"/>
                <a:ea typeface="Adobe 明體 Std L" panose="02020300000000000000" pitchFamily="18" charset="-128"/>
              </a:endParaRPr>
            </a:p>
          </p:txBody>
        </p:sp>
        <p:sp>
          <p:nvSpPr>
            <p:cNvPr id="144" name="Rectangle 143"/>
            <p:cNvSpPr>
              <a:spLocks noChangeArrowheads="1"/>
            </p:cNvSpPr>
            <p:nvPr/>
          </p:nvSpPr>
          <p:spPr bwMode="auto">
            <a:xfrm>
              <a:off x="8116888" y="2139951"/>
              <a:ext cx="769441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zh-CN" altLang="zh-CN" sz="1200" b="0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Adobe 明體 Std L" panose="02020300000000000000" pitchFamily="18" charset="-128"/>
                  <a:ea typeface="Adobe 明體 Std L" panose="02020300000000000000" pitchFamily="18" charset="-128"/>
                </a:rPr>
                <a:t>卢沟桥事变</a:t>
              </a:r>
              <a:endParaRPr kumimoji="0" lang="zh-CN" altLang="zh-CN" sz="18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dobe 明體 Std L" panose="02020300000000000000" pitchFamily="18" charset="-128"/>
                <a:ea typeface="Adobe 明體 Std L" panose="02020300000000000000" pitchFamily="18" charset="-128"/>
              </a:endParaRPr>
            </a:p>
          </p:txBody>
        </p:sp>
        <p:sp>
          <p:nvSpPr>
            <p:cNvPr id="146" name="Rectangle 125"/>
            <p:cNvSpPr>
              <a:spLocks noChangeArrowheads="1"/>
            </p:cNvSpPr>
            <p:nvPr/>
          </p:nvSpPr>
          <p:spPr bwMode="auto">
            <a:xfrm>
              <a:off x="1068394" y="2955410"/>
              <a:ext cx="327013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sz="1200" b="1" i="0" u="none" strike="noStrike" cap="none" normalizeH="0" baseline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Adobe 明體 Std L" panose="02020300000000000000" pitchFamily="18" charset="-128"/>
                  <a:ea typeface="Adobe 明體 Std L" panose="02020300000000000000" pitchFamily="18" charset="-128"/>
                </a:rPr>
                <a:t>1900</a:t>
              </a:r>
              <a:endParaRPr kumimoji="0" lang="zh-CN" altLang="zh-CN" sz="1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dobe 明體 Std L" panose="02020300000000000000" pitchFamily="18" charset="-128"/>
                <a:ea typeface="Adobe 明體 Std L" panose="02020300000000000000" pitchFamily="18" charset="-128"/>
              </a:endParaRPr>
            </a:p>
          </p:txBody>
        </p:sp>
        <p:sp>
          <p:nvSpPr>
            <p:cNvPr id="147" name="Rectangle 125"/>
            <p:cNvSpPr>
              <a:spLocks noChangeArrowheads="1"/>
            </p:cNvSpPr>
            <p:nvPr/>
          </p:nvSpPr>
          <p:spPr bwMode="auto">
            <a:xfrm>
              <a:off x="10780725" y="2971542"/>
              <a:ext cx="327013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sz="1200" b="1" i="0" u="none" strike="noStrike" cap="none" normalizeH="0" baseline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Adobe 明體 Std L" panose="02020300000000000000" pitchFamily="18" charset="-128"/>
                  <a:ea typeface="Adobe 明體 Std L" panose="02020300000000000000" pitchFamily="18" charset="-128"/>
                </a:rPr>
                <a:t>1950</a:t>
              </a:r>
              <a:endParaRPr kumimoji="0" lang="zh-CN" altLang="zh-CN" sz="1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dobe 明體 Std L" panose="02020300000000000000" pitchFamily="18" charset="-128"/>
                <a:ea typeface="Adobe 明體 Std L" panose="02020300000000000000" pitchFamily="18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84541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601663" y="3186113"/>
            <a:ext cx="631825" cy="127000"/>
          </a:xfrm>
          <a:prstGeom prst="rect">
            <a:avLst/>
          </a:prstGeom>
          <a:solidFill>
            <a:srgbClr val="85B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1233488" y="3186113"/>
            <a:ext cx="474663" cy="127000"/>
          </a:xfrm>
          <a:prstGeom prst="rect">
            <a:avLst/>
          </a:prstGeom>
          <a:solidFill>
            <a:srgbClr val="86B5C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 sz="240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1708150" y="3186113"/>
            <a:ext cx="306388" cy="127000"/>
          </a:xfrm>
          <a:prstGeom prst="rect">
            <a:avLst/>
          </a:prstGeom>
          <a:solidFill>
            <a:srgbClr val="87B3C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 sz="240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2014538" y="3186113"/>
            <a:ext cx="390525" cy="127000"/>
          </a:xfrm>
          <a:prstGeom prst="rect">
            <a:avLst/>
          </a:prstGeom>
          <a:solidFill>
            <a:srgbClr val="87B2C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 sz="240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11" name="Rectangle 9"/>
          <p:cNvSpPr>
            <a:spLocks noChangeArrowheads="1"/>
          </p:cNvSpPr>
          <p:nvPr/>
        </p:nvSpPr>
        <p:spPr bwMode="auto">
          <a:xfrm>
            <a:off x="2405063" y="3186113"/>
            <a:ext cx="263525" cy="127000"/>
          </a:xfrm>
          <a:prstGeom prst="rect">
            <a:avLst/>
          </a:prstGeom>
          <a:solidFill>
            <a:srgbClr val="88B1C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 sz="240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2668588" y="3186113"/>
            <a:ext cx="220663" cy="127000"/>
          </a:xfrm>
          <a:prstGeom prst="rect">
            <a:avLst/>
          </a:prstGeom>
          <a:solidFill>
            <a:srgbClr val="89AFC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 sz="240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13" name="Rectangle 11"/>
          <p:cNvSpPr>
            <a:spLocks noChangeArrowheads="1"/>
          </p:cNvSpPr>
          <p:nvPr/>
        </p:nvSpPr>
        <p:spPr bwMode="auto">
          <a:xfrm>
            <a:off x="2889250" y="3186113"/>
            <a:ext cx="222250" cy="127000"/>
          </a:xfrm>
          <a:prstGeom prst="rect">
            <a:avLst/>
          </a:prstGeom>
          <a:solidFill>
            <a:srgbClr val="8AAEC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 sz="240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3111500" y="3186113"/>
            <a:ext cx="209550" cy="127000"/>
          </a:xfrm>
          <a:prstGeom prst="rect">
            <a:avLst/>
          </a:prstGeom>
          <a:solidFill>
            <a:srgbClr val="8AAD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 sz="240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15" name="Rectangle 13"/>
          <p:cNvSpPr>
            <a:spLocks noChangeArrowheads="1"/>
          </p:cNvSpPr>
          <p:nvPr/>
        </p:nvSpPr>
        <p:spPr bwMode="auto">
          <a:xfrm>
            <a:off x="3321050" y="3186113"/>
            <a:ext cx="138113" cy="127000"/>
          </a:xfrm>
          <a:prstGeom prst="rect">
            <a:avLst/>
          </a:prstGeom>
          <a:solidFill>
            <a:srgbClr val="8BABB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 sz="240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3459163" y="3186113"/>
            <a:ext cx="127000" cy="127000"/>
          </a:xfrm>
          <a:prstGeom prst="rect">
            <a:avLst/>
          </a:prstGeom>
          <a:solidFill>
            <a:srgbClr val="8CABB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 sz="240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17" name="Rectangle 15"/>
          <p:cNvSpPr>
            <a:spLocks noChangeArrowheads="1"/>
          </p:cNvSpPr>
          <p:nvPr/>
        </p:nvSpPr>
        <p:spPr bwMode="auto">
          <a:xfrm>
            <a:off x="3586163" y="3186113"/>
            <a:ext cx="177800" cy="127000"/>
          </a:xfrm>
          <a:prstGeom prst="rect">
            <a:avLst/>
          </a:prstGeom>
          <a:solidFill>
            <a:srgbClr val="8CA9B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 sz="240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18" name="Rectangle 16"/>
          <p:cNvSpPr>
            <a:spLocks noChangeArrowheads="1"/>
          </p:cNvSpPr>
          <p:nvPr/>
        </p:nvSpPr>
        <p:spPr bwMode="auto">
          <a:xfrm>
            <a:off x="3763963" y="3186113"/>
            <a:ext cx="169863" cy="127000"/>
          </a:xfrm>
          <a:prstGeom prst="rect">
            <a:avLst/>
          </a:prstGeom>
          <a:solidFill>
            <a:srgbClr val="8DA8B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 sz="240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19" name="Rectangle 17"/>
          <p:cNvSpPr>
            <a:spLocks noChangeArrowheads="1"/>
          </p:cNvSpPr>
          <p:nvPr/>
        </p:nvSpPr>
        <p:spPr bwMode="auto">
          <a:xfrm>
            <a:off x="3933825" y="3186113"/>
            <a:ext cx="136525" cy="127000"/>
          </a:xfrm>
          <a:prstGeom prst="rect">
            <a:avLst/>
          </a:prstGeom>
          <a:solidFill>
            <a:srgbClr val="8EA7B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 sz="240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20" name="Rectangle 18"/>
          <p:cNvSpPr>
            <a:spLocks noChangeArrowheads="1"/>
          </p:cNvSpPr>
          <p:nvPr/>
        </p:nvSpPr>
        <p:spPr bwMode="auto">
          <a:xfrm>
            <a:off x="4070350" y="3186113"/>
            <a:ext cx="127000" cy="127000"/>
          </a:xfrm>
          <a:prstGeom prst="rect">
            <a:avLst/>
          </a:prstGeom>
          <a:solidFill>
            <a:srgbClr val="8EA5B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 sz="240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21" name="Rectangle 19"/>
          <p:cNvSpPr>
            <a:spLocks noChangeArrowheads="1"/>
          </p:cNvSpPr>
          <p:nvPr/>
        </p:nvSpPr>
        <p:spPr bwMode="auto">
          <a:xfrm>
            <a:off x="4197350" y="3186113"/>
            <a:ext cx="179388" cy="127000"/>
          </a:xfrm>
          <a:prstGeom prst="rect">
            <a:avLst/>
          </a:prstGeom>
          <a:solidFill>
            <a:srgbClr val="8FA4B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 sz="240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22" name="Rectangle 20"/>
          <p:cNvSpPr>
            <a:spLocks noChangeArrowheads="1"/>
          </p:cNvSpPr>
          <p:nvPr/>
        </p:nvSpPr>
        <p:spPr bwMode="auto">
          <a:xfrm>
            <a:off x="4376738" y="3186113"/>
            <a:ext cx="125413" cy="127000"/>
          </a:xfrm>
          <a:prstGeom prst="rect">
            <a:avLst/>
          </a:prstGeom>
          <a:solidFill>
            <a:srgbClr val="90A2B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 sz="240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23" name="Rectangle 21"/>
          <p:cNvSpPr>
            <a:spLocks noChangeArrowheads="1"/>
          </p:cNvSpPr>
          <p:nvPr/>
        </p:nvSpPr>
        <p:spPr bwMode="auto">
          <a:xfrm>
            <a:off x="4502150" y="3186113"/>
            <a:ext cx="138113" cy="127000"/>
          </a:xfrm>
          <a:prstGeom prst="rect">
            <a:avLst/>
          </a:prstGeom>
          <a:solidFill>
            <a:srgbClr val="91A1B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 sz="240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24" name="Rectangle 22"/>
          <p:cNvSpPr>
            <a:spLocks noChangeArrowheads="1"/>
          </p:cNvSpPr>
          <p:nvPr/>
        </p:nvSpPr>
        <p:spPr bwMode="auto">
          <a:xfrm>
            <a:off x="4640263" y="3186113"/>
            <a:ext cx="168275" cy="127000"/>
          </a:xfrm>
          <a:prstGeom prst="rect">
            <a:avLst/>
          </a:prstGeom>
          <a:solidFill>
            <a:srgbClr val="919FA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 sz="240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25" name="Rectangle 23"/>
          <p:cNvSpPr>
            <a:spLocks noChangeArrowheads="1"/>
          </p:cNvSpPr>
          <p:nvPr/>
        </p:nvSpPr>
        <p:spPr bwMode="auto">
          <a:xfrm>
            <a:off x="4808538" y="3186113"/>
            <a:ext cx="127000" cy="127000"/>
          </a:xfrm>
          <a:prstGeom prst="rect">
            <a:avLst/>
          </a:prstGeom>
          <a:solidFill>
            <a:srgbClr val="929DA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 sz="240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26" name="Rectangle 24"/>
          <p:cNvSpPr>
            <a:spLocks noChangeArrowheads="1"/>
          </p:cNvSpPr>
          <p:nvPr/>
        </p:nvSpPr>
        <p:spPr bwMode="auto">
          <a:xfrm>
            <a:off x="4935538" y="3186113"/>
            <a:ext cx="136525" cy="127000"/>
          </a:xfrm>
          <a:prstGeom prst="rect">
            <a:avLst/>
          </a:prstGeom>
          <a:solidFill>
            <a:srgbClr val="939C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 sz="240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27" name="Rectangle 25"/>
          <p:cNvSpPr>
            <a:spLocks noChangeArrowheads="1"/>
          </p:cNvSpPr>
          <p:nvPr/>
        </p:nvSpPr>
        <p:spPr bwMode="auto">
          <a:xfrm>
            <a:off x="5072063" y="3186113"/>
            <a:ext cx="84138" cy="127000"/>
          </a:xfrm>
          <a:prstGeom prst="rect">
            <a:avLst/>
          </a:prstGeom>
          <a:solidFill>
            <a:srgbClr val="949AA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 sz="240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28" name="Rectangle 26"/>
          <p:cNvSpPr>
            <a:spLocks noChangeArrowheads="1"/>
          </p:cNvSpPr>
          <p:nvPr/>
        </p:nvSpPr>
        <p:spPr bwMode="auto">
          <a:xfrm>
            <a:off x="5156200" y="3186113"/>
            <a:ext cx="138113" cy="127000"/>
          </a:xfrm>
          <a:prstGeom prst="rect">
            <a:avLst/>
          </a:prstGeom>
          <a:solidFill>
            <a:srgbClr val="9499A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 sz="240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29" name="Rectangle 27"/>
          <p:cNvSpPr>
            <a:spLocks noChangeArrowheads="1"/>
          </p:cNvSpPr>
          <p:nvPr/>
        </p:nvSpPr>
        <p:spPr bwMode="auto">
          <a:xfrm>
            <a:off x="5294313" y="3186113"/>
            <a:ext cx="84138" cy="127000"/>
          </a:xfrm>
          <a:prstGeom prst="rect">
            <a:avLst/>
          </a:prstGeom>
          <a:solidFill>
            <a:srgbClr val="9598A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 sz="240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30" name="Rectangle 28"/>
          <p:cNvSpPr>
            <a:spLocks noChangeArrowheads="1"/>
          </p:cNvSpPr>
          <p:nvPr/>
        </p:nvSpPr>
        <p:spPr bwMode="auto">
          <a:xfrm>
            <a:off x="5378450" y="3186113"/>
            <a:ext cx="84138" cy="127000"/>
          </a:xfrm>
          <a:prstGeom prst="rect">
            <a:avLst/>
          </a:prstGeom>
          <a:solidFill>
            <a:srgbClr val="9596A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 sz="240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31" name="Rectangle 29"/>
          <p:cNvSpPr>
            <a:spLocks noChangeArrowheads="1"/>
          </p:cNvSpPr>
          <p:nvPr/>
        </p:nvSpPr>
        <p:spPr bwMode="auto">
          <a:xfrm>
            <a:off x="5462588" y="3186113"/>
            <a:ext cx="136525" cy="127000"/>
          </a:xfrm>
          <a:prstGeom prst="rect">
            <a:avLst/>
          </a:prstGeom>
          <a:solidFill>
            <a:srgbClr val="9695A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 sz="240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32" name="Rectangle 30"/>
          <p:cNvSpPr>
            <a:spLocks noChangeArrowheads="1"/>
          </p:cNvSpPr>
          <p:nvPr/>
        </p:nvSpPr>
        <p:spPr bwMode="auto">
          <a:xfrm>
            <a:off x="5599113" y="3186113"/>
            <a:ext cx="84138" cy="127000"/>
          </a:xfrm>
          <a:prstGeom prst="rect">
            <a:avLst/>
          </a:prstGeom>
          <a:solidFill>
            <a:srgbClr val="9793A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 sz="240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33" name="Rectangle 31"/>
          <p:cNvSpPr>
            <a:spLocks noChangeArrowheads="1"/>
          </p:cNvSpPr>
          <p:nvPr/>
        </p:nvSpPr>
        <p:spPr bwMode="auto">
          <a:xfrm>
            <a:off x="5683250" y="3186113"/>
            <a:ext cx="127000" cy="127000"/>
          </a:xfrm>
          <a:prstGeom prst="rect">
            <a:avLst/>
          </a:prstGeom>
          <a:solidFill>
            <a:srgbClr val="97929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 sz="240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34" name="Rectangle 32"/>
          <p:cNvSpPr>
            <a:spLocks noChangeArrowheads="1"/>
          </p:cNvSpPr>
          <p:nvPr/>
        </p:nvSpPr>
        <p:spPr bwMode="auto">
          <a:xfrm>
            <a:off x="5810250" y="3186113"/>
            <a:ext cx="84138" cy="127000"/>
          </a:xfrm>
          <a:prstGeom prst="rect">
            <a:avLst/>
          </a:prstGeom>
          <a:solidFill>
            <a:srgbClr val="98909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 sz="240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35" name="Rectangle 33"/>
          <p:cNvSpPr>
            <a:spLocks noChangeArrowheads="1"/>
          </p:cNvSpPr>
          <p:nvPr/>
        </p:nvSpPr>
        <p:spPr bwMode="auto">
          <a:xfrm>
            <a:off x="5894388" y="3186113"/>
            <a:ext cx="95250" cy="127000"/>
          </a:xfrm>
          <a:prstGeom prst="rect">
            <a:avLst/>
          </a:prstGeom>
          <a:solidFill>
            <a:srgbClr val="988F9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 sz="240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36" name="Rectangle 34"/>
          <p:cNvSpPr>
            <a:spLocks noChangeArrowheads="1"/>
          </p:cNvSpPr>
          <p:nvPr/>
        </p:nvSpPr>
        <p:spPr bwMode="auto">
          <a:xfrm>
            <a:off x="5989638" y="3186113"/>
            <a:ext cx="84138" cy="127000"/>
          </a:xfrm>
          <a:prstGeom prst="rect">
            <a:avLst/>
          </a:prstGeom>
          <a:solidFill>
            <a:srgbClr val="998E9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 sz="240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37" name="Rectangle 35"/>
          <p:cNvSpPr>
            <a:spLocks noChangeArrowheads="1"/>
          </p:cNvSpPr>
          <p:nvPr/>
        </p:nvSpPr>
        <p:spPr bwMode="auto">
          <a:xfrm>
            <a:off x="6073775" y="3186113"/>
            <a:ext cx="84138" cy="127000"/>
          </a:xfrm>
          <a:prstGeom prst="rect">
            <a:avLst/>
          </a:prstGeom>
          <a:solidFill>
            <a:srgbClr val="9A8C9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 sz="240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38" name="Rectangle 36"/>
          <p:cNvSpPr>
            <a:spLocks noChangeArrowheads="1"/>
          </p:cNvSpPr>
          <p:nvPr/>
        </p:nvSpPr>
        <p:spPr bwMode="auto">
          <a:xfrm>
            <a:off x="6157913" y="3186113"/>
            <a:ext cx="95250" cy="127000"/>
          </a:xfrm>
          <a:prstGeom prst="rect">
            <a:avLst/>
          </a:prstGeom>
          <a:solidFill>
            <a:srgbClr val="9A8B9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 sz="240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39" name="Rectangle 37"/>
          <p:cNvSpPr>
            <a:spLocks noChangeArrowheads="1"/>
          </p:cNvSpPr>
          <p:nvPr/>
        </p:nvSpPr>
        <p:spPr bwMode="auto">
          <a:xfrm>
            <a:off x="6253163" y="3186113"/>
            <a:ext cx="84138" cy="127000"/>
          </a:xfrm>
          <a:prstGeom prst="rect">
            <a:avLst/>
          </a:prstGeom>
          <a:solidFill>
            <a:srgbClr val="9B8A9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 sz="240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40" name="Rectangle 38"/>
          <p:cNvSpPr>
            <a:spLocks noChangeArrowheads="1"/>
          </p:cNvSpPr>
          <p:nvPr/>
        </p:nvSpPr>
        <p:spPr bwMode="auto">
          <a:xfrm>
            <a:off x="6337300" y="3186113"/>
            <a:ext cx="115888" cy="127000"/>
          </a:xfrm>
          <a:prstGeom prst="rect">
            <a:avLst/>
          </a:prstGeom>
          <a:solidFill>
            <a:srgbClr val="9B889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 sz="240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41" name="Rectangle 39"/>
          <p:cNvSpPr>
            <a:spLocks noChangeArrowheads="1"/>
          </p:cNvSpPr>
          <p:nvPr/>
        </p:nvSpPr>
        <p:spPr bwMode="auto">
          <a:xfrm>
            <a:off x="6453188" y="3186113"/>
            <a:ext cx="106363" cy="127000"/>
          </a:xfrm>
          <a:prstGeom prst="rect">
            <a:avLst/>
          </a:prstGeom>
          <a:solidFill>
            <a:srgbClr val="9C878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 sz="240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42" name="Rectangle 40"/>
          <p:cNvSpPr>
            <a:spLocks noChangeArrowheads="1"/>
          </p:cNvSpPr>
          <p:nvPr/>
        </p:nvSpPr>
        <p:spPr bwMode="auto">
          <a:xfrm>
            <a:off x="6559550" y="3186113"/>
            <a:ext cx="84138" cy="127000"/>
          </a:xfrm>
          <a:prstGeom prst="rect">
            <a:avLst/>
          </a:prstGeom>
          <a:solidFill>
            <a:srgbClr val="9C858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 sz="240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43" name="Rectangle 41"/>
          <p:cNvSpPr>
            <a:spLocks noChangeArrowheads="1"/>
          </p:cNvSpPr>
          <p:nvPr/>
        </p:nvSpPr>
        <p:spPr bwMode="auto">
          <a:xfrm>
            <a:off x="6643688" y="3186113"/>
            <a:ext cx="84138" cy="127000"/>
          </a:xfrm>
          <a:prstGeom prst="rect">
            <a:avLst/>
          </a:prstGeom>
          <a:solidFill>
            <a:srgbClr val="9D848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 sz="240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44" name="Rectangle 42"/>
          <p:cNvSpPr>
            <a:spLocks noChangeArrowheads="1"/>
          </p:cNvSpPr>
          <p:nvPr/>
        </p:nvSpPr>
        <p:spPr bwMode="auto">
          <a:xfrm>
            <a:off x="6727825" y="3186113"/>
            <a:ext cx="84138" cy="127000"/>
          </a:xfrm>
          <a:prstGeom prst="rect">
            <a:avLst/>
          </a:prstGeom>
          <a:solidFill>
            <a:srgbClr val="9D828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 sz="240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45" name="Rectangle 43"/>
          <p:cNvSpPr>
            <a:spLocks noChangeArrowheads="1"/>
          </p:cNvSpPr>
          <p:nvPr/>
        </p:nvSpPr>
        <p:spPr bwMode="auto">
          <a:xfrm>
            <a:off x="6811963" y="3186113"/>
            <a:ext cx="95250" cy="127000"/>
          </a:xfrm>
          <a:prstGeom prst="rect">
            <a:avLst/>
          </a:prstGeom>
          <a:solidFill>
            <a:srgbClr val="9E818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 sz="240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46" name="Rectangle 44"/>
          <p:cNvSpPr>
            <a:spLocks noChangeArrowheads="1"/>
          </p:cNvSpPr>
          <p:nvPr/>
        </p:nvSpPr>
        <p:spPr bwMode="auto">
          <a:xfrm>
            <a:off x="6907213" y="3186113"/>
            <a:ext cx="84138" cy="127000"/>
          </a:xfrm>
          <a:prstGeom prst="rect">
            <a:avLst/>
          </a:prstGeom>
          <a:solidFill>
            <a:srgbClr val="9E7F8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 sz="240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47" name="Rectangle 45"/>
          <p:cNvSpPr>
            <a:spLocks noChangeArrowheads="1"/>
          </p:cNvSpPr>
          <p:nvPr/>
        </p:nvSpPr>
        <p:spPr bwMode="auto">
          <a:xfrm>
            <a:off x="6991350" y="3186113"/>
            <a:ext cx="84138" cy="127000"/>
          </a:xfrm>
          <a:prstGeom prst="rect">
            <a:avLst/>
          </a:prstGeom>
          <a:solidFill>
            <a:srgbClr val="9F7E8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 sz="240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48" name="Rectangle 46"/>
          <p:cNvSpPr>
            <a:spLocks noChangeArrowheads="1"/>
          </p:cNvSpPr>
          <p:nvPr/>
        </p:nvSpPr>
        <p:spPr bwMode="auto">
          <a:xfrm>
            <a:off x="7075488" y="3186113"/>
            <a:ext cx="84138" cy="127000"/>
          </a:xfrm>
          <a:prstGeom prst="rect">
            <a:avLst/>
          </a:prstGeom>
          <a:solidFill>
            <a:srgbClr val="9F7C8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 sz="240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49" name="Rectangle 47"/>
          <p:cNvSpPr>
            <a:spLocks noChangeArrowheads="1"/>
          </p:cNvSpPr>
          <p:nvPr/>
        </p:nvSpPr>
        <p:spPr bwMode="auto">
          <a:xfrm>
            <a:off x="7159625" y="3186113"/>
            <a:ext cx="95250" cy="127000"/>
          </a:xfrm>
          <a:prstGeom prst="rect">
            <a:avLst/>
          </a:prstGeom>
          <a:solidFill>
            <a:srgbClr val="A07B7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 sz="240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50" name="Rectangle 48"/>
          <p:cNvSpPr>
            <a:spLocks noChangeArrowheads="1"/>
          </p:cNvSpPr>
          <p:nvPr/>
        </p:nvSpPr>
        <p:spPr bwMode="auto">
          <a:xfrm>
            <a:off x="7254875" y="3186113"/>
            <a:ext cx="84138" cy="127000"/>
          </a:xfrm>
          <a:prstGeom prst="rect">
            <a:avLst/>
          </a:prstGeom>
          <a:solidFill>
            <a:srgbClr val="A0797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 sz="240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51" name="Rectangle 49"/>
          <p:cNvSpPr>
            <a:spLocks noChangeArrowheads="1"/>
          </p:cNvSpPr>
          <p:nvPr/>
        </p:nvSpPr>
        <p:spPr bwMode="auto">
          <a:xfrm>
            <a:off x="7339013" y="3186113"/>
            <a:ext cx="84138" cy="127000"/>
          </a:xfrm>
          <a:prstGeom prst="rect">
            <a:avLst/>
          </a:prstGeom>
          <a:solidFill>
            <a:srgbClr val="A0787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 sz="240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52" name="Rectangle 50"/>
          <p:cNvSpPr>
            <a:spLocks noChangeArrowheads="1"/>
          </p:cNvSpPr>
          <p:nvPr/>
        </p:nvSpPr>
        <p:spPr bwMode="auto">
          <a:xfrm>
            <a:off x="7423150" y="3186113"/>
            <a:ext cx="95250" cy="127000"/>
          </a:xfrm>
          <a:prstGeom prst="rect">
            <a:avLst/>
          </a:prstGeom>
          <a:solidFill>
            <a:srgbClr val="A1777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 sz="240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53" name="Rectangle 51"/>
          <p:cNvSpPr>
            <a:spLocks noChangeArrowheads="1"/>
          </p:cNvSpPr>
          <p:nvPr/>
        </p:nvSpPr>
        <p:spPr bwMode="auto">
          <a:xfrm>
            <a:off x="7518400" y="3186113"/>
            <a:ext cx="84138" cy="127000"/>
          </a:xfrm>
          <a:prstGeom prst="rect">
            <a:avLst/>
          </a:prstGeom>
          <a:solidFill>
            <a:srgbClr val="A1757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 sz="240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54" name="Rectangle 52"/>
          <p:cNvSpPr>
            <a:spLocks noChangeArrowheads="1"/>
          </p:cNvSpPr>
          <p:nvPr/>
        </p:nvSpPr>
        <p:spPr bwMode="auto">
          <a:xfrm>
            <a:off x="7602538" y="3186113"/>
            <a:ext cx="84138" cy="127000"/>
          </a:xfrm>
          <a:prstGeom prst="rect">
            <a:avLst/>
          </a:prstGeom>
          <a:solidFill>
            <a:srgbClr val="A2747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 sz="240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55" name="Rectangle 53"/>
          <p:cNvSpPr>
            <a:spLocks noChangeArrowheads="1"/>
          </p:cNvSpPr>
          <p:nvPr/>
        </p:nvSpPr>
        <p:spPr bwMode="auto">
          <a:xfrm>
            <a:off x="7686675" y="3186113"/>
            <a:ext cx="85725" cy="127000"/>
          </a:xfrm>
          <a:prstGeom prst="rect">
            <a:avLst/>
          </a:prstGeom>
          <a:solidFill>
            <a:srgbClr val="A2727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 sz="240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56" name="Rectangle 54"/>
          <p:cNvSpPr>
            <a:spLocks noChangeArrowheads="1"/>
          </p:cNvSpPr>
          <p:nvPr/>
        </p:nvSpPr>
        <p:spPr bwMode="auto">
          <a:xfrm>
            <a:off x="7772400" y="3186113"/>
            <a:ext cx="93663" cy="127000"/>
          </a:xfrm>
          <a:prstGeom prst="rect">
            <a:avLst/>
          </a:prstGeom>
          <a:solidFill>
            <a:srgbClr val="A371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 sz="240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57" name="Rectangle 55"/>
          <p:cNvSpPr>
            <a:spLocks noChangeArrowheads="1"/>
          </p:cNvSpPr>
          <p:nvPr/>
        </p:nvSpPr>
        <p:spPr bwMode="auto">
          <a:xfrm>
            <a:off x="7866063" y="3186113"/>
            <a:ext cx="74613" cy="127000"/>
          </a:xfrm>
          <a:prstGeom prst="rect">
            <a:avLst/>
          </a:prstGeom>
          <a:solidFill>
            <a:srgbClr val="A36F6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 sz="240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58" name="Rectangle 56"/>
          <p:cNvSpPr>
            <a:spLocks noChangeArrowheads="1"/>
          </p:cNvSpPr>
          <p:nvPr/>
        </p:nvSpPr>
        <p:spPr bwMode="auto">
          <a:xfrm>
            <a:off x="7940675" y="3186113"/>
            <a:ext cx="52388" cy="127000"/>
          </a:xfrm>
          <a:prstGeom prst="rect">
            <a:avLst/>
          </a:prstGeom>
          <a:solidFill>
            <a:srgbClr val="A36F6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 sz="240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59" name="Rectangle 57"/>
          <p:cNvSpPr>
            <a:spLocks noChangeArrowheads="1"/>
          </p:cNvSpPr>
          <p:nvPr/>
        </p:nvSpPr>
        <p:spPr bwMode="auto">
          <a:xfrm>
            <a:off x="7993063" y="3186113"/>
            <a:ext cx="74613" cy="127000"/>
          </a:xfrm>
          <a:prstGeom prst="rect">
            <a:avLst/>
          </a:prstGeom>
          <a:solidFill>
            <a:srgbClr val="A46D6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 sz="240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60" name="Rectangle 58"/>
          <p:cNvSpPr>
            <a:spLocks noChangeArrowheads="1"/>
          </p:cNvSpPr>
          <p:nvPr/>
        </p:nvSpPr>
        <p:spPr bwMode="auto">
          <a:xfrm>
            <a:off x="8067675" y="3186113"/>
            <a:ext cx="61913" cy="127000"/>
          </a:xfrm>
          <a:prstGeom prst="rect">
            <a:avLst/>
          </a:prstGeom>
          <a:solidFill>
            <a:srgbClr val="A46C6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 sz="240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61" name="Rectangle 59"/>
          <p:cNvSpPr>
            <a:spLocks noChangeArrowheads="1"/>
          </p:cNvSpPr>
          <p:nvPr/>
        </p:nvSpPr>
        <p:spPr bwMode="auto">
          <a:xfrm>
            <a:off x="8129588" y="3186113"/>
            <a:ext cx="85725" cy="127000"/>
          </a:xfrm>
          <a:prstGeom prst="rect">
            <a:avLst/>
          </a:prstGeom>
          <a:solidFill>
            <a:srgbClr val="A46B6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 sz="240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62" name="Rectangle 60"/>
          <p:cNvSpPr>
            <a:spLocks noChangeArrowheads="1"/>
          </p:cNvSpPr>
          <p:nvPr/>
        </p:nvSpPr>
        <p:spPr bwMode="auto">
          <a:xfrm>
            <a:off x="8215313" y="3186113"/>
            <a:ext cx="84138" cy="127000"/>
          </a:xfrm>
          <a:prstGeom prst="rect">
            <a:avLst/>
          </a:prstGeom>
          <a:solidFill>
            <a:srgbClr val="A56A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 sz="240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63" name="Rectangle 61"/>
          <p:cNvSpPr>
            <a:spLocks noChangeArrowheads="1"/>
          </p:cNvSpPr>
          <p:nvPr/>
        </p:nvSpPr>
        <p:spPr bwMode="auto">
          <a:xfrm>
            <a:off x="8299450" y="3186113"/>
            <a:ext cx="84138" cy="127000"/>
          </a:xfrm>
          <a:prstGeom prst="rect">
            <a:avLst/>
          </a:prstGeom>
          <a:solidFill>
            <a:srgbClr val="A5686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64" name="Rectangle 62"/>
          <p:cNvSpPr>
            <a:spLocks noChangeArrowheads="1"/>
          </p:cNvSpPr>
          <p:nvPr/>
        </p:nvSpPr>
        <p:spPr bwMode="auto">
          <a:xfrm>
            <a:off x="8383588" y="3186113"/>
            <a:ext cx="95250" cy="127000"/>
          </a:xfrm>
          <a:prstGeom prst="rect">
            <a:avLst/>
          </a:prstGeom>
          <a:solidFill>
            <a:srgbClr val="A567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65" name="Rectangle 63"/>
          <p:cNvSpPr>
            <a:spLocks noChangeArrowheads="1"/>
          </p:cNvSpPr>
          <p:nvPr/>
        </p:nvSpPr>
        <p:spPr bwMode="auto">
          <a:xfrm>
            <a:off x="8478838" y="3186113"/>
            <a:ext cx="84138" cy="127000"/>
          </a:xfrm>
          <a:prstGeom prst="rect">
            <a:avLst/>
          </a:prstGeom>
          <a:solidFill>
            <a:srgbClr val="A5666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66" name="Rectangle 64"/>
          <p:cNvSpPr>
            <a:spLocks noChangeArrowheads="1"/>
          </p:cNvSpPr>
          <p:nvPr/>
        </p:nvSpPr>
        <p:spPr bwMode="auto">
          <a:xfrm>
            <a:off x="8562975" y="3186113"/>
            <a:ext cx="73025" cy="127000"/>
          </a:xfrm>
          <a:prstGeom prst="rect">
            <a:avLst/>
          </a:prstGeom>
          <a:solidFill>
            <a:srgbClr val="A6645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67" name="Rectangle 65"/>
          <p:cNvSpPr>
            <a:spLocks noChangeArrowheads="1"/>
          </p:cNvSpPr>
          <p:nvPr/>
        </p:nvSpPr>
        <p:spPr bwMode="auto">
          <a:xfrm>
            <a:off x="8636000" y="3186113"/>
            <a:ext cx="84138" cy="127000"/>
          </a:xfrm>
          <a:prstGeom prst="rect">
            <a:avLst/>
          </a:prstGeom>
          <a:solidFill>
            <a:srgbClr val="A6635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68" name="Rectangle 66"/>
          <p:cNvSpPr>
            <a:spLocks noChangeArrowheads="1"/>
          </p:cNvSpPr>
          <p:nvPr/>
        </p:nvSpPr>
        <p:spPr bwMode="auto">
          <a:xfrm>
            <a:off x="8720138" y="3186113"/>
            <a:ext cx="63500" cy="127000"/>
          </a:xfrm>
          <a:prstGeom prst="rect">
            <a:avLst/>
          </a:prstGeom>
          <a:solidFill>
            <a:srgbClr val="A6625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69" name="Rectangle 67"/>
          <p:cNvSpPr>
            <a:spLocks noChangeArrowheads="1"/>
          </p:cNvSpPr>
          <p:nvPr/>
        </p:nvSpPr>
        <p:spPr bwMode="auto">
          <a:xfrm>
            <a:off x="8783638" y="3186113"/>
            <a:ext cx="84138" cy="127000"/>
          </a:xfrm>
          <a:prstGeom prst="rect">
            <a:avLst/>
          </a:prstGeom>
          <a:solidFill>
            <a:srgbClr val="A7615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70" name="Rectangle 68"/>
          <p:cNvSpPr>
            <a:spLocks noChangeArrowheads="1"/>
          </p:cNvSpPr>
          <p:nvPr/>
        </p:nvSpPr>
        <p:spPr bwMode="auto">
          <a:xfrm>
            <a:off x="8867775" y="3186113"/>
            <a:ext cx="85725" cy="127000"/>
          </a:xfrm>
          <a:prstGeom prst="rect">
            <a:avLst/>
          </a:prstGeom>
          <a:solidFill>
            <a:srgbClr val="A760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71" name="Rectangle 69"/>
          <p:cNvSpPr>
            <a:spLocks noChangeArrowheads="1"/>
          </p:cNvSpPr>
          <p:nvPr/>
        </p:nvSpPr>
        <p:spPr bwMode="auto">
          <a:xfrm>
            <a:off x="8953500" y="3186113"/>
            <a:ext cx="84138" cy="127000"/>
          </a:xfrm>
          <a:prstGeom prst="rect">
            <a:avLst/>
          </a:prstGeom>
          <a:solidFill>
            <a:srgbClr val="A75E5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72" name="Rectangle 70"/>
          <p:cNvSpPr>
            <a:spLocks noChangeArrowheads="1"/>
          </p:cNvSpPr>
          <p:nvPr/>
        </p:nvSpPr>
        <p:spPr bwMode="auto">
          <a:xfrm>
            <a:off x="9037638" y="3186113"/>
            <a:ext cx="93663" cy="127000"/>
          </a:xfrm>
          <a:prstGeom prst="rect">
            <a:avLst/>
          </a:prstGeom>
          <a:solidFill>
            <a:srgbClr val="A75D5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73" name="Rectangle 71"/>
          <p:cNvSpPr>
            <a:spLocks noChangeArrowheads="1"/>
          </p:cNvSpPr>
          <p:nvPr/>
        </p:nvSpPr>
        <p:spPr bwMode="auto">
          <a:xfrm>
            <a:off x="9131300" y="3186113"/>
            <a:ext cx="85725" cy="127000"/>
          </a:xfrm>
          <a:prstGeom prst="rect">
            <a:avLst/>
          </a:prstGeom>
          <a:solidFill>
            <a:srgbClr val="A85C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74" name="Rectangle 72"/>
          <p:cNvSpPr>
            <a:spLocks noChangeArrowheads="1"/>
          </p:cNvSpPr>
          <p:nvPr/>
        </p:nvSpPr>
        <p:spPr bwMode="auto">
          <a:xfrm>
            <a:off x="9217025" y="3186113"/>
            <a:ext cx="84138" cy="127000"/>
          </a:xfrm>
          <a:prstGeom prst="rect">
            <a:avLst/>
          </a:prstGeom>
          <a:solidFill>
            <a:srgbClr val="A85A4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75" name="Rectangle 73"/>
          <p:cNvSpPr>
            <a:spLocks noChangeArrowheads="1"/>
          </p:cNvSpPr>
          <p:nvPr/>
        </p:nvSpPr>
        <p:spPr bwMode="auto">
          <a:xfrm>
            <a:off x="9301163" y="3186113"/>
            <a:ext cx="52388" cy="127000"/>
          </a:xfrm>
          <a:prstGeom prst="rect">
            <a:avLst/>
          </a:prstGeom>
          <a:solidFill>
            <a:srgbClr val="A8594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76" name="Rectangle 74"/>
          <p:cNvSpPr>
            <a:spLocks noChangeArrowheads="1"/>
          </p:cNvSpPr>
          <p:nvPr/>
        </p:nvSpPr>
        <p:spPr bwMode="auto">
          <a:xfrm>
            <a:off x="9353550" y="3186113"/>
            <a:ext cx="84138" cy="127000"/>
          </a:xfrm>
          <a:prstGeom prst="rect">
            <a:avLst/>
          </a:prstGeom>
          <a:solidFill>
            <a:srgbClr val="A8594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77" name="Rectangle 75"/>
          <p:cNvSpPr>
            <a:spLocks noChangeArrowheads="1"/>
          </p:cNvSpPr>
          <p:nvPr/>
        </p:nvSpPr>
        <p:spPr bwMode="auto">
          <a:xfrm>
            <a:off x="9437688" y="3186113"/>
            <a:ext cx="84138" cy="127000"/>
          </a:xfrm>
          <a:prstGeom prst="rect">
            <a:avLst/>
          </a:prstGeom>
          <a:solidFill>
            <a:srgbClr val="A8574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78" name="Rectangle 76"/>
          <p:cNvSpPr>
            <a:spLocks noChangeArrowheads="1"/>
          </p:cNvSpPr>
          <p:nvPr/>
        </p:nvSpPr>
        <p:spPr bwMode="auto">
          <a:xfrm>
            <a:off x="9521825" y="3186113"/>
            <a:ext cx="84138" cy="127000"/>
          </a:xfrm>
          <a:prstGeom prst="rect">
            <a:avLst/>
          </a:prstGeom>
          <a:solidFill>
            <a:srgbClr val="A9564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79" name="Rectangle 77"/>
          <p:cNvSpPr>
            <a:spLocks noChangeArrowheads="1"/>
          </p:cNvSpPr>
          <p:nvPr/>
        </p:nvSpPr>
        <p:spPr bwMode="auto">
          <a:xfrm>
            <a:off x="9605963" y="3186113"/>
            <a:ext cx="85725" cy="127000"/>
          </a:xfrm>
          <a:prstGeom prst="rect">
            <a:avLst/>
          </a:prstGeom>
          <a:solidFill>
            <a:srgbClr val="A9554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80" name="Rectangle 78"/>
          <p:cNvSpPr>
            <a:spLocks noChangeArrowheads="1"/>
          </p:cNvSpPr>
          <p:nvPr/>
        </p:nvSpPr>
        <p:spPr bwMode="auto">
          <a:xfrm>
            <a:off x="9691688" y="3186113"/>
            <a:ext cx="93663" cy="127000"/>
          </a:xfrm>
          <a:prstGeom prst="rect">
            <a:avLst/>
          </a:prstGeom>
          <a:solidFill>
            <a:srgbClr val="A9544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81" name="Rectangle 79"/>
          <p:cNvSpPr>
            <a:spLocks noChangeArrowheads="1"/>
          </p:cNvSpPr>
          <p:nvPr/>
        </p:nvSpPr>
        <p:spPr bwMode="auto">
          <a:xfrm>
            <a:off x="9785350" y="3186113"/>
            <a:ext cx="84138" cy="127000"/>
          </a:xfrm>
          <a:prstGeom prst="rect">
            <a:avLst/>
          </a:prstGeom>
          <a:solidFill>
            <a:srgbClr val="A9534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82" name="Rectangle 80"/>
          <p:cNvSpPr>
            <a:spLocks noChangeArrowheads="1"/>
          </p:cNvSpPr>
          <p:nvPr/>
        </p:nvSpPr>
        <p:spPr bwMode="auto">
          <a:xfrm>
            <a:off x="9869488" y="3186113"/>
            <a:ext cx="85725" cy="127000"/>
          </a:xfrm>
          <a:prstGeom prst="rect">
            <a:avLst/>
          </a:prstGeom>
          <a:solidFill>
            <a:srgbClr val="AA523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83" name="Rectangle 81"/>
          <p:cNvSpPr>
            <a:spLocks noChangeArrowheads="1"/>
          </p:cNvSpPr>
          <p:nvPr/>
        </p:nvSpPr>
        <p:spPr bwMode="auto">
          <a:xfrm>
            <a:off x="9955213" y="3186113"/>
            <a:ext cx="93663" cy="127000"/>
          </a:xfrm>
          <a:prstGeom prst="rect">
            <a:avLst/>
          </a:prstGeom>
          <a:solidFill>
            <a:srgbClr val="AA513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84" name="Rectangle 82"/>
          <p:cNvSpPr>
            <a:spLocks noChangeArrowheads="1"/>
          </p:cNvSpPr>
          <p:nvPr/>
        </p:nvSpPr>
        <p:spPr bwMode="auto">
          <a:xfrm>
            <a:off x="10048875" y="3186113"/>
            <a:ext cx="53975" cy="127000"/>
          </a:xfrm>
          <a:prstGeom prst="rect">
            <a:avLst/>
          </a:prstGeom>
          <a:solidFill>
            <a:srgbClr val="AA503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85" name="Rectangle 83"/>
          <p:cNvSpPr>
            <a:spLocks noChangeArrowheads="1"/>
          </p:cNvSpPr>
          <p:nvPr/>
        </p:nvSpPr>
        <p:spPr bwMode="auto">
          <a:xfrm>
            <a:off x="10102850" y="3186113"/>
            <a:ext cx="84138" cy="127000"/>
          </a:xfrm>
          <a:prstGeom prst="rect">
            <a:avLst/>
          </a:prstGeom>
          <a:solidFill>
            <a:srgbClr val="AA4F3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86" name="Rectangle 84"/>
          <p:cNvSpPr>
            <a:spLocks noChangeArrowheads="1"/>
          </p:cNvSpPr>
          <p:nvPr/>
        </p:nvSpPr>
        <p:spPr bwMode="auto">
          <a:xfrm>
            <a:off x="10186988" y="3186113"/>
            <a:ext cx="104775" cy="127000"/>
          </a:xfrm>
          <a:prstGeom prst="rect">
            <a:avLst/>
          </a:prstGeom>
          <a:solidFill>
            <a:srgbClr val="AA4E3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87" name="Rectangle 85"/>
          <p:cNvSpPr>
            <a:spLocks noChangeArrowheads="1"/>
          </p:cNvSpPr>
          <p:nvPr/>
        </p:nvSpPr>
        <p:spPr bwMode="auto">
          <a:xfrm>
            <a:off x="10291763" y="3186113"/>
            <a:ext cx="63500" cy="127000"/>
          </a:xfrm>
          <a:prstGeom prst="rect">
            <a:avLst/>
          </a:prstGeom>
          <a:solidFill>
            <a:srgbClr val="AA4D3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88" name="Rectangle 86"/>
          <p:cNvSpPr>
            <a:spLocks noChangeArrowheads="1"/>
          </p:cNvSpPr>
          <p:nvPr/>
        </p:nvSpPr>
        <p:spPr bwMode="auto">
          <a:xfrm>
            <a:off x="10355263" y="3186113"/>
            <a:ext cx="95250" cy="127000"/>
          </a:xfrm>
          <a:prstGeom prst="rect">
            <a:avLst/>
          </a:prstGeom>
          <a:solidFill>
            <a:srgbClr val="AB4C3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89" name="Rectangle 87"/>
          <p:cNvSpPr>
            <a:spLocks noChangeArrowheads="1"/>
          </p:cNvSpPr>
          <p:nvPr/>
        </p:nvSpPr>
        <p:spPr bwMode="auto">
          <a:xfrm>
            <a:off x="10450513" y="3186113"/>
            <a:ext cx="73025" cy="127000"/>
          </a:xfrm>
          <a:prstGeom prst="rect">
            <a:avLst/>
          </a:prstGeom>
          <a:solidFill>
            <a:srgbClr val="AB4C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90" name="Rectangle 88"/>
          <p:cNvSpPr>
            <a:spLocks noChangeArrowheads="1"/>
          </p:cNvSpPr>
          <p:nvPr/>
        </p:nvSpPr>
        <p:spPr bwMode="auto">
          <a:xfrm>
            <a:off x="10523538" y="3186113"/>
            <a:ext cx="84138" cy="127000"/>
          </a:xfrm>
          <a:prstGeom prst="rect">
            <a:avLst/>
          </a:prstGeom>
          <a:solidFill>
            <a:srgbClr val="AB4B2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91" name="Rectangle 89"/>
          <p:cNvSpPr>
            <a:spLocks noChangeArrowheads="1"/>
          </p:cNvSpPr>
          <p:nvPr/>
        </p:nvSpPr>
        <p:spPr bwMode="auto">
          <a:xfrm>
            <a:off x="10607675" y="3186113"/>
            <a:ext cx="95250" cy="127000"/>
          </a:xfrm>
          <a:prstGeom prst="rect">
            <a:avLst/>
          </a:prstGeom>
          <a:solidFill>
            <a:srgbClr val="AB4A2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92" name="Rectangle 90"/>
          <p:cNvSpPr>
            <a:spLocks noChangeArrowheads="1"/>
          </p:cNvSpPr>
          <p:nvPr/>
        </p:nvSpPr>
        <p:spPr bwMode="auto">
          <a:xfrm>
            <a:off x="10702925" y="3186113"/>
            <a:ext cx="84138" cy="127000"/>
          </a:xfrm>
          <a:prstGeom prst="rect">
            <a:avLst/>
          </a:prstGeom>
          <a:solidFill>
            <a:srgbClr val="AB492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93" name="Rectangle 91"/>
          <p:cNvSpPr>
            <a:spLocks noChangeArrowheads="1"/>
          </p:cNvSpPr>
          <p:nvPr/>
        </p:nvSpPr>
        <p:spPr bwMode="auto">
          <a:xfrm>
            <a:off x="10787063" y="3186113"/>
            <a:ext cx="74613" cy="127000"/>
          </a:xfrm>
          <a:prstGeom prst="rect">
            <a:avLst/>
          </a:prstGeom>
          <a:solidFill>
            <a:srgbClr val="AB482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94" name="Rectangle 92"/>
          <p:cNvSpPr>
            <a:spLocks noChangeArrowheads="1"/>
          </p:cNvSpPr>
          <p:nvPr/>
        </p:nvSpPr>
        <p:spPr bwMode="auto">
          <a:xfrm>
            <a:off x="10861675" y="3186113"/>
            <a:ext cx="52388" cy="127000"/>
          </a:xfrm>
          <a:prstGeom prst="rect">
            <a:avLst/>
          </a:prstGeom>
          <a:solidFill>
            <a:srgbClr val="AB482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95" name="Rectangle 93"/>
          <p:cNvSpPr>
            <a:spLocks noChangeArrowheads="1"/>
          </p:cNvSpPr>
          <p:nvPr/>
        </p:nvSpPr>
        <p:spPr bwMode="auto">
          <a:xfrm>
            <a:off x="10914063" y="3186113"/>
            <a:ext cx="95250" cy="127000"/>
          </a:xfrm>
          <a:prstGeom prst="rect">
            <a:avLst/>
          </a:prstGeom>
          <a:solidFill>
            <a:srgbClr val="AB47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96" name="Rectangle 94"/>
          <p:cNvSpPr>
            <a:spLocks noChangeArrowheads="1"/>
          </p:cNvSpPr>
          <p:nvPr/>
        </p:nvSpPr>
        <p:spPr bwMode="auto">
          <a:xfrm>
            <a:off x="11009313" y="3186113"/>
            <a:ext cx="52388" cy="127000"/>
          </a:xfrm>
          <a:prstGeom prst="rect">
            <a:avLst/>
          </a:prstGeom>
          <a:solidFill>
            <a:srgbClr val="AB472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97" name="Rectangle 95"/>
          <p:cNvSpPr>
            <a:spLocks noChangeArrowheads="1"/>
          </p:cNvSpPr>
          <p:nvPr/>
        </p:nvSpPr>
        <p:spPr bwMode="auto">
          <a:xfrm>
            <a:off x="11061700" y="3186113"/>
            <a:ext cx="115888" cy="127000"/>
          </a:xfrm>
          <a:prstGeom prst="rect">
            <a:avLst/>
          </a:prstGeom>
          <a:solidFill>
            <a:srgbClr val="AB462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98" name="Rectangle 96"/>
          <p:cNvSpPr>
            <a:spLocks noChangeArrowheads="1"/>
          </p:cNvSpPr>
          <p:nvPr/>
        </p:nvSpPr>
        <p:spPr bwMode="auto">
          <a:xfrm>
            <a:off x="11177588" y="3186113"/>
            <a:ext cx="52388" cy="127000"/>
          </a:xfrm>
          <a:prstGeom prst="rect">
            <a:avLst/>
          </a:prstGeom>
          <a:solidFill>
            <a:srgbClr val="AC451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99" name="Rectangle 97"/>
          <p:cNvSpPr>
            <a:spLocks noChangeArrowheads="1"/>
          </p:cNvSpPr>
          <p:nvPr/>
        </p:nvSpPr>
        <p:spPr bwMode="auto">
          <a:xfrm>
            <a:off x="11229975" y="3186113"/>
            <a:ext cx="42863" cy="127000"/>
          </a:xfrm>
          <a:prstGeom prst="rect">
            <a:avLst/>
          </a:prstGeom>
          <a:solidFill>
            <a:srgbClr val="AC451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00" name="Rectangle 98"/>
          <p:cNvSpPr>
            <a:spLocks noChangeArrowheads="1"/>
          </p:cNvSpPr>
          <p:nvPr/>
        </p:nvSpPr>
        <p:spPr bwMode="auto">
          <a:xfrm>
            <a:off x="11272838" y="3186113"/>
            <a:ext cx="115888" cy="127000"/>
          </a:xfrm>
          <a:prstGeom prst="rect">
            <a:avLst/>
          </a:prstGeom>
          <a:solidFill>
            <a:srgbClr val="AC451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01" name="Rectangle 99"/>
          <p:cNvSpPr>
            <a:spLocks noChangeArrowheads="1"/>
          </p:cNvSpPr>
          <p:nvPr/>
        </p:nvSpPr>
        <p:spPr bwMode="auto">
          <a:xfrm>
            <a:off x="11388725" y="3186113"/>
            <a:ext cx="42863" cy="127000"/>
          </a:xfrm>
          <a:prstGeom prst="rect">
            <a:avLst/>
          </a:prstGeom>
          <a:solidFill>
            <a:srgbClr val="AC441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02" name="Rectangle 100"/>
          <p:cNvSpPr>
            <a:spLocks noChangeArrowheads="1"/>
          </p:cNvSpPr>
          <p:nvPr/>
        </p:nvSpPr>
        <p:spPr bwMode="auto">
          <a:xfrm>
            <a:off x="11431588" y="3186113"/>
            <a:ext cx="84138" cy="127000"/>
          </a:xfrm>
          <a:prstGeom prst="rect">
            <a:avLst/>
          </a:prstGeom>
          <a:solidFill>
            <a:srgbClr val="AC44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03" name="Rectangle 101"/>
          <p:cNvSpPr>
            <a:spLocks noChangeArrowheads="1"/>
          </p:cNvSpPr>
          <p:nvPr/>
        </p:nvSpPr>
        <p:spPr bwMode="auto">
          <a:xfrm>
            <a:off x="11515725" y="3186113"/>
            <a:ext cx="31750" cy="127000"/>
          </a:xfrm>
          <a:prstGeom prst="rect">
            <a:avLst/>
          </a:prstGeom>
          <a:solidFill>
            <a:srgbClr val="AC441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04" name="Rectangle 102"/>
          <p:cNvSpPr>
            <a:spLocks noChangeArrowheads="1"/>
          </p:cNvSpPr>
          <p:nvPr/>
        </p:nvSpPr>
        <p:spPr bwMode="auto">
          <a:xfrm>
            <a:off x="11547475" y="3186113"/>
            <a:ext cx="20638" cy="127000"/>
          </a:xfrm>
          <a:prstGeom prst="rect">
            <a:avLst/>
          </a:prstGeom>
          <a:solidFill>
            <a:srgbClr val="AC431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05" name="Rectangle 103"/>
          <p:cNvSpPr>
            <a:spLocks noChangeArrowheads="1"/>
          </p:cNvSpPr>
          <p:nvPr/>
        </p:nvSpPr>
        <p:spPr bwMode="auto">
          <a:xfrm>
            <a:off x="11568113" y="3186113"/>
            <a:ext cx="73025" cy="127000"/>
          </a:xfrm>
          <a:prstGeom prst="rect">
            <a:avLst/>
          </a:prstGeom>
          <a:solidFill>
            <a:srgbClr val="AC431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06" name="Rectangle 104"/>
          <p:cNvSpPr>
            <a:spLocks noChangeArrowheads="1"/>
          </p:cNvSpPr>
          <p:nvPr/>
        </p:nvSpPr>
        <p:spPr bwMode="auto">
          <a:xfrm>
            <a:off x="11641138" y="3186113"/>
            <a:ext cx="22225" cy="127000"/>
          </a:xfrm>
          <a:prstGeom prst="rect">
            <a:avLst/>
          </a:prstGeom>
          <a:solidFill>
            <a:srgbClr val="AC430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07" name="Rectangle 105"/>
          <p:cNvSpPr>
            <a:spLocks noChangeArrowheads="1"/>
          </p:cNvSpPr>
          <p:nvPr/>
        </p:nvSpPr>
        <p:spPr bwMode="auto">
          <a:xfrm>
            <a:off x="11663363" y="3186113"/>
            <a:ext cx="63500" cy="127000"/>
          </a:xfrm>
          <a:prstGeom prst="rect">
            <a:avLst/>
          </a:prstGeom>
          <a:solidFill>
            <a:srgbClr val="AC420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08" name="Rectangle 106"/>
          <p:cNvSpPr>
            <a:spLocks noChangeArrowheads="1"/>
          </p:cNvSpPr>
          <p:nvPr/>
        </p:nvSpPr>
        <p:spPr bwMode="auto">
          <a:xfrm>
            <a:off x="11726863" y="3186113"/>
            <a:ext cx="9525" cy="127000"/>
          </a:xfrm>
          <a:prstGeom prst="rect">
            <a:avLst/>
          </a:prstGeom>
          <a:solidFill>
            <a:srgbClr val="AC420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09" name="Rectangle 107"/>
          <p:cNvSpPr>
            <a:spLocks noChangeArrowheads="1"/>
          </p:cNvSpPr>
          <p:nvPr/>
        </p:nvSpPr>
        <p:spPr bwMode="auto">
          <a:xfrm>
            <a:off x="11736388" y="3186113"/>
            <a:ext cx="11113" cy="127000"/>
          </a:xfrm>
          <a:prstGeom prst="rect">
            <a:avLst/>
          </a:prstGeom>
          <a:solidFill>
            <a:srgbClr val="AC420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10" name="Rectangle 108"/>
          <p:cNvSpPr>
            <a:spLocks noChangeArrowheads="1"/>
          </p:cNvSpPr>
          <p:nvPr/>
        </p:nvSpPr>
        <p:spPr bwMode="auto">
          <a:xfrm>
            <a:off x="11747500" y="3186113"/>
            <a:ext cx="9525" cy="127000"/>
          </a:xfrm>
          <a:prstGeom prst="rect">
            <a:avLst/>
          </a:prstGeom>
          <a:solidFill>
            <a:srgbClr val="AC420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11" name="Rectangle 109"/>
          <p:cNvSpPr>
            <a:spLocks noChangeArrowheads="1"/>
          </p:cNvSpPr>
          <p:nvPr/>
        </p:nvSpPr>
        <p:spPr bwMode="auto">
          <a:xfrm>
            <a:off x="11757025" y="3186113"/>
            <a:ext cx="11113" cy="127000"/>
          </a:xfrm>
          <a:prstGeom prst="rect">
            <a:avLst/>
          </a:prstGeom>
          <a:solidFill>
            <a:srgbClr val="AC420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28" name="Line 126"/>
          <p:cNvSpPr>
            <a:spLocks noChangeShapeType="1"/>
          </p:cNvSpPr>
          <p:nvPr/>
        </p:nvSpPr>
        <p:spPr bwMode="auto">
          <a:xfrm flipV="1">
            <a:off x="1001713" y="2951163"/>
            <a:ext cx="0" cy="241300"/>
          </a:xfrm>
          <a:prstGeom prst="line">
            <a:avLst/>
          </a:prstGeom>
          <a:noFill/>
          <a:ln w="11113" cap="rnd">
            <a:solidFill>
              <a:srgbClr val="42829E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 sz="240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129" name="Rectangle 127"/>
          <p:cNvSpPr>
            <a:spLocks noChangeArrowheads="1"/>
          </p:cNvSpPr>
          <p:nvPr/>
        </p:nvSpPr>
        <p:spPr bwMode="auto">
          <a:xfrm>
            <a:off x="892175" y="2563813"/>
            <a:ext cx="333425" cy="161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sz="1050" b="0" i="0" u="none" strike="noStrike" cap="none" normalizeH="0" baseline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华文中宋" panose="02010600040101010101" pitchFamily="2" charset="-122"/>
                <a:ea typeface="华文中宋" panose="02010600040101010101" pitchFamily="2" charset="-122"/>
              </a:rPr>
              <a:t>1901</a:t>
            </a:r>
            <a:endParaRPr kumimoji="0" lang="zh-CN" altLang="zh-CN" sz="2400" b="0" i="0" u="none" strike="noStrike" cap="none" normalizeH="0" baseline="0" smtClean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130" name="Oval 128"/>
          <p:cNvSpPr>
            <a:spLocks noChangeArrowheads="1"/>
          </p:cNvSpPr>
          <p:nvPr/>
        </p:nvSpPr>
        <p:spPr bwMode="auto">
          <a:xfrm>
            <a:off x="971550" y="2921000"/>
            <a:ext cx="60325" cy="60325"/>
          </a:xfrm>
          <a:prstGeom prst="ellipse">
            <a:avLst/>
          </a:prstGeom>
          <a:solidFill>
            <a:srgbClr val="42829E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 sz="240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131" name="Oval 129"/>
          <p:cNvSpPr>
            <a:spLocks noChangeArrowheads="1"/>
          </p:cNvSpPr>
          <p:nvPr/>
        </p:nvSpPr>
        <p:spPr bwMode="auto">
          <a:xfrm>
            <a:off x="971550" y="2921000"/>
            <a:ext cx="60325" cy="60325"/>
          </a:xfrm>
          <a:prstGeom prst="ellipse">
            <a:avLst/>
          </a:prstGeom>
          <a:noFill/>
          <a:ln w="11113" cap="rnd">
            <a:solidFill>
              <a:srgbClr val="42829E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 sz="240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132" name="Rectangle 130"/>
          <p:cNvSpPr>
            <a:spLocks noChangeArrowheads="1"/>
          </p:cNvSpPr>
          <p:nvPr/>
        </p:nvSpPr>
        <p:spPr bwMode="auto">
          <a:xfrm>
            <a:off x="781050" y="2736850"/>
            <a:ext cx="538609" cy="161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sz="1050" b="0" i="0" u="none" strike="noStrike" cap="none" normalizeH="0" baseline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华文中宋" panose="02010600040101010101" pitchFamily="2" charset="-122"/>
                <a:ea typeface="华文中宋" panose="02010600040101010101" pitchFamily="2" charset="-122"/>
              </a:rPr>
              <a:t>辛丑条约</a:t>
            </a:r>
            <a:endParaRPr kumimoji="0" lang="zh-CN" altLang="zh-CN" sz="2400" b="0" i="0" u="none" strike="noStrike" cap="none" normalizeH="0" baseline="0" smtClean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133" name="Line 131"/>
          <p:cNvSpPr>
            <a:spLocks noChangeShapeType="1"/>
          </p:cNvSpPr>
          <p:nvPr/>
        </p:nvSpPr>
        <p:spPr bwMode="auto">
          <a:xfrm flipV="1">
            <a:off x="3143250" y="2801938"/>
            <a:ext cx="0" cy="390525"/>
          </a:xfrm>
          <a:prstGeom prst="line">
            <a:avLst/>
          </a:prstGeom>
          <a:noFill/>
          <a:ln w="11113" cap="rnd">
            <a:solidFill>
              <a:srgbClr val="42829E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 sz="240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134" name="Rectangle 132"/>
          <p:cNvSpPr>
            <a:spLocks noChangeArrowheads="1"/>
          </p:cNvSpPr>
          <p:nvPr/>
        </p:nvSpPr>
        <p:spPr bwMode="auto">
          <a:xfrm>
            <a:off x="3011289" y="2322856"/>
            <a:ext cx="333425" cy="161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sz="105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华文中宋" panose="02010600040101010101" pitchFamily="2" charset="-122"/>
                <a:ea typeface="华文中宋" panose="02010600040101010101" pitchFamily="2" charset="-122"/>
              </a:rPr>
              <a:t>1911</a:t>
            </a:r>
            <a:endParaRPr kumimoji="0" lang="zh-CN" altLang="zh-CN" sz="2400" b="0" i="0" u="none" strike="noStrike" cap="none" normalizeH="0" baseline="0" dirty="0" smtClean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135" name="Rectangle 133"/>
          <p:cNvSpPr>
            <a:spLocks noChangeArrowheads="1"/>
          </p:cNvSpPr>
          <p:nvPr/>
        </p:nvSpPr>
        <p:spPr bwMode="auto">
          <a:xfrm>
            <a:off x="2901751" y="2495893"/>
            <a:ext cx="538609" cy="161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sz="1050" b="0" i="0" u="none" strike="noStrike" cap="none" normalizeH="0" baseline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华文中宋" panose="02010600040101010101" pitchFamily="2" charset="-122"/>
                <a:ea typeface="华文中宋" panose="02010600040101010101" pitchFamily="2" charset="-122"/>
              </a:rPr>
              <a:t>武昌起义</a:t>
            </a:r>
            <a:endParaRPr kumimoji="0" lang="zh-CN" altLang="zh-CN" sz="2400" b="0" i="0" u="none" strike="noStrike" cap="none" normalizeH="0" baseline="0" smtClean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136" name="Line 134"/>
          <p:cNvSpPr>
            <a:spLocks noChangeShapeType="1"/>
          </p:cNvSpPr>
          <p:nvPr/>
        </p:nvSpPr>
        <p:spPr bwMode="auto">
          <a:xfrm>
            <a:off x="4833938" y="3311525"/>
            <a:ext cx="0" cy="442912"/>
          </a:xfrm>
          <a:prstGeom prst="line">
            <a:avLst/>
          </a:prstGeom>
          <a:noFill/>
          <a:ln w="11113" cap="rnd">
            <a:solidFill>
              <a:srgbClr val="42829E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 sz="240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137" name="Rectangle 135"/>
          <p:cNvSpPr>
            <a:spLocks noChangeArrowheads="1"/>
          </p:cNvSpPr>
          <p:nvPr/>
        </p:nvSpPr>
        <p:spPr bwMode="auto">
          <a:xfrm>
            <a:off x="4725988" y="3841750"/>
            <a:ext cx="333425" cy="161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sz="1050" b="0" i="0" u="none" strike="noStrike" cap="none" normalizeH="0" baseline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华文中宋" panose="02010600040101010101" pitchFamily="2" charset="-122"/>
                <a:ea typeface="华文中宋" panose="02010600040101010101" pitchFamily="2" charset="-122"/>
              </a:rPr>
              <a:t>1919</a:t>
            </a:r>
            <a:endParaRPr kumimoji="0" lang="zh-CN" altLang="zh-CN" sz="2400" b="0" i="0" u="none" strike="noStrike" cap="none" normalizeH="0" baseline="0" smtClean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138" name="Oval 136"/>
          <p:cNvSpPr>
            <a:spLocks noChangeArrowheads="1"/>
          </p:cNvSpPr>
          <p:nvPr/>
        </p:nvSpPr>
        <p:spPr bwMode="auto">
          <a:xfrm>
            <a:off x="4805363" y="3724275"/>
            <a:ext cx="58738" cy="60325"/>
          </a:xfrm>
          <a:prstGeom prst="ellipse">
            <a:avLst/>
          </a:prstGeom>
          <a:solidFill>
            <a:srgbClr val="42829E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 sz="240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139" name="Oval 137"/>
          <p:cNvSpPr>
            <a:spLocks noChangeArrowheads="1"/>
          </p:cNvSpPr>
          <p:nvPr/>
        </p:nvSpPr>
        <p:spPr bwMode="auto">
          <a:xfrm>
            <a:off x="4805363" y="3724275"/>
            <a:ext cx="58738" cy="60325"/>
          </a:xfrm>
          <a:prstGeom prst="ellipse">
            <a:avLst/>
          </a:prstGeom>
          <a:noFill/>
          <a:ln w="11113" cap="rnd">
            <a:solidFill>
              <a:srgbClr val="42829E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 sz="240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140" name="Rectangle 138"/>
          <p:cNvSpPr>
            <a:spLocks noChangeArrowheads="1"/>
          </p:cNvSpPr>
          <p:nvPr/>
        </p:nvSpPr>
        <p:spPr bwMode="auto">
          <a:xfrm>
            <a:off x="4614863" y="4014788"/>
            <a:ext cx="538609" cy="161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sz="1050" b="0" i="0" u="none" strike="noStrike" cap="none" normalizeH="0" baseline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华文中宋" panose="02010600040101010101" pitchFamily="2" charset="-122"/>
                <a:ea typeface="华文中宋" panose="02010600040101010101" pitchFamily="2" charset="-122"/>
              </a:rPr>
              <a:t>五四运动</a:t>
            </a:r>
            <a:endParaRPr kumimoji="0" lang="zh-CN" altLang="zh-CN" sz="2400" b="0" i="0" u="none" strike="noStrike" cap="none" normalizeH="0" baseline="0" smtClean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141" name="Line 139"/>
          <p:cNvSpPr>
            <a:spLocks noChangeShapeType="1"/>
          </p:cNvSpPr>
          <p:nvPr/>
        </p:nvSpPr>
        <p:spPr bwMode="auto">
          <a:xfrm flipV="1">
            <a:off x="6381750" y="2609850"/>
            <a:ext cx="0" cy="582612"/>
          </a:xfrm>
          <a:prstGeom prst="line">
            <a:avLst/>
          </a:prstGeom>
          <a:noFill/>
          <a:ln w="11113" cap="rnd">
            <a:solidFill>
              <a:srgbClr val="42829E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 sz="240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142" name="Rectangle 140"/>
          <p:cNvSpPr>
            <a:spLocks noChangeArrowheads="1"/>
          </p:cNvSpPr>
          <p:nvPr/>
        </p:nvSpPr>
        <p:spPr bwMode="auto">
          <a:xfrm>
            <a:off x="6272213" y="2222500"/>
            <a:ext cx="333425" cy="161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sz="1050" b="0" i="0" u="none" strike="noStrike" cap="none" normalizeH="0" baseline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华文中宋" panose="02010600040101010101" pitchFamily="2" charset="-122"/>
                <a:ea typeface="华文中宋" panose="02010600040101010101" pitchFamily="2" charset="-122"/>
              </a:rPr>
              <a:t>1926</a:t>
            </a:r>
            <a:endParaRPr kumimoji="0" lang="zh-CN" altLang="zh-CN" sz="2400" b="0" i="0" u="none" strike="noStrike" cap="none" normalizeH="0" baseline="0" smtClean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143" name="Oval 141"/>
          <p:cNvSpPr>
            <a:spLocks noChangeArrowheads="1"/>
          </p:cNvSpPr>
          <p:nvPr/>
        </p:nvSpPr>
        <p:spPr bwMode="auto">
          <a:xfrm>
            <a:off x="6351588" y="2579688"/>
            <a:ext cx="60325" cy="60325"/>
          </a:xfrm>
          <a:prstGeom prst="ellipse">
            <a:avLst/>
          </a:prstGeom>
          <a:solidFill>
            <a:srgbClr val="42829E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 sz="240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144" name="Oval 142"/>
          <p:cNvSpPr>
            <a:spLocks noChangeArrowheads="1"/>
          </p:cNvSpPr>
          <p:nvPr/>
        </p:nvSpPr>
        <p:spPr bwMode="auto">
          <a:xfrm>
            <a:off x="6351588" y="2579688"/>
            <a:ext cx="60325" cy="60325"/>
          </a:xfrm>
          <a:prstGeom prst="ellipse">
            <a:avLst/>
          </a:prstGeom>
          <a:noFill/>
          <a:ln w="11113" cap="rnd">
            <a:solidFill>
              <a:srgbClr val="42829E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 sz="240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145" name="Rectangle 143"/>
          <p:cNvSpPr>
            <a:spLocks noChangeArrowheads="1"/>
          </p:cNvSpPr>
          <p:nvPr/>
        </p:nvSpPr>
        <p:spPr bwMode="auto">
          <a:xfrm>
            <a:off x="6048375" y="2395538"/>
            <a:ext cx="807913" cy="161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sz="1050" b="0" i="0" u="none" strike="noStrike" cap="none" normalizeH="0" baseline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华文中宋" panose="02010600040101010101" pitchFamily="2" charset="-122"/>
                <a:ea typeface="华文中宋" panose="02010600040101010101" pitchFamily="2" charset="-122"/>
              </a:rPr>
              <a:t>国民政府北伐</a:t>
            </a:r>
            <a:endParaRPr kumimoji="0" lang="zh-CN" altLang="zh-CN" sz="2400" b="0" i="0" u="none" strike="noStrike" cap="none" normalizeH="0" baseline="0" smtClean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146" name="Line 144"/>
          <p:cNvSpPr>
            <a:spLocks noChangeShapeType="1"/>
          </p:cNvSpPr>
          <p:nvPr/>
        </p:nvSpPr>
        <p:spPr bwMode="auto">
          <a:xfrm>
            <a:off x="6719888" y="3311525"/>
            <a:ext cx="0" cy="442912"/>
          </a:xfrm>
          <a:prstGeom prst="line">
            <a:avLst/>
          </a:prstGeom>
          <a:noFill/>
          <a:ln w="11113" cap="rnd">
            <a:solidFill>
              <a:srgbClr val="42829E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 sz="240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147" name="Rectangle 145"/>
          <p:cNvSpPr>
            <a:spLocks noChangeArrowheads="1"/>
          </p:cNvSpPr>
          <p:nvPr/>
        </p:nvSpPr>
        <p:spPr bwMode="auto">
          <a:xfrm>
            <a:off x="6611938" y="3841750"/>
            <a:ext cx="333425" cy="161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sz="1050" b="0" i="0" u="none" strike="noStrike" cap="none" normalizeH="0" baseline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华文中宋" panose="02010600040101010101" pitchFamily="2" charset="-122"/>
                <a:ea typeface="华文中宋" panose="02010600040101010101" pitchFamily="2" charset="-122"/>
              </a:rPr>
              <a:t>1927</a:t>
            </a:r>
            <a:endParaRPr kumimoji="0" lang="zh-CN" altLang="zh-CN" sz="2400" b="0" i="0" u="none" strike="noStrike" cap="none" normalizeH="0" baseline="0" smtClean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148" name="Oval 146"/>
          <p:cNvSpPr>
            <a:spLocks noChangeArrowheads="1"/>
          </p:cNvSpPr>
          <p:nvPr/>
        </p:nvSpPr>
        <p:spPr bwMode="auto">
          <a:xfrm>
            <a:off x="6691313" y="3724275"/>
            <a:ext cx="58738" cy="60325"/>
          </a:xfrm>
          <a:prstGeom prst="ellipse">
            <a:avLst/>
          </a:prstGeom>
          <a:solidFill>
            <a:srgbClr val="42829E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 sz="240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149" name="Oval 147"/>
          <p:cNvSpPr>
            <a:spLocks noChangeArrowheads="1"/>
          </p:cNvSpPr>
          <p:nvPr/>
        </p:nvSpPr>
        <p:spPr bwMode="auto">
          <a:xfrm>
            <a:off x="6691313" y="3724275"/>
            <a:ext cx="58738" cy="60325"/>
          </a:xfrm>
          <a:prstGeom prst="ellipse">
            <a:avLst/>
          </a:prstGeom>
          <a:noFill/>
          <a:ln w="11113" cap="rnd">
            <a:solidFill>
              <a:srgbClr val="42829E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 sz="240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150" name="Rectangle 148"/>
          <p:cNvSpPr>
            <a:spLocks noChangeArrowheads="1"/>
          </p:cNvSpPr>
          <p:nvPr/>
        </p:nvSpPr>
        <p:spPr bwMode="auto">
          <a:xfrm>
            <a:off x="6500813" y="4014788"/>
            <a:ext cx="538609" cy="161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sz="1050" b="0" i="0" u="none" strike="noStrike" cap="none" normalizeH="0" baseline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华文中宋" panose="02010600040101010101" pitchFamily="2" charset="-122"/>
                <a:ea typeface="华文中宋" panose="02010600040101010101" pitchFamily="2" charset="-122"/>
              </a:rPr>
              <a:t>南昌起义</a:t>
            </a:r>
            <a:endParaRPr kumimoji="0" lang="zh-CN" altLang="zh-CN" sz="2400" b="0" i="0" u="none" strike="noStrike" cap="none" normalizeH="0" baseline="0" smtClean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151" name="Line 149"/>
          <p:cNvSpPr>
            <a:spLocks noChangeShapeType="1"/>
          </p:cNvSpPr>
          <p:nvPr/>
        </p:nvSpPr>
        <p:spPr bwMode="auto">
          <a:xfrm flipV="1">
            <a:off x="7537450" y="2951163"/>
            <a:ext cx="0" cy="241300"/>
          </a:xfrm>
          <a:prstGeom prst="line">
            <a:avLst/>
          </a:prstGeom>
          <a:noFill/>
          <a:ln w="11113" cap="rnd">
            <a:solidFill>
              <a:srgbClr val="42829E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 sz="240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152" name="Rectangle 150"/>
          <p:cNvSpPr>
            <a:spLocks noChangeArrowheads="1"/>
          </p:cNvSpPr>
          <p:nvPr/>
        </p:nvSpPr>
        <p:spPr bwMode="auto">
          <a:xfrm>
            <a:off x="7427913" y="2563813"/>
            <a:ext cx="333425" cy="161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sz="1050" b="0" i="0" u="none" strike="noStrike" cap="none" normalizeH="0" baseline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华文中宋" panose="02010600040101010101" pitchFamily="2" charset="-122"/>
                <a:ea typeface="华文中宋" panose="02010600040101010101" pitchFamily="2" charset="-122"/>
              </a:rPr>
              <a:t>1931</a:t>
            </a:r>
            <a:endParaRPr kumimoji="0" lang="zh-CN" altLang="zh-CN" sz="2400" b="0" i="0" u="none" strike="noStrike" cap="none" normalizeH="0" baseline="0" smtClean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153" name="Oval 151"/>
          <p:cNvSpPr>
            <a:spLocks noChangeArrowheads="1"/>
          </p:cNvSpPr>
          <p:nvPr/>
        </p:nvSpPr>
        <p:spPr bwMode="auto">
          <a:xfrm>
            <a:off x="7507288" y="2921000"/>
            <a:ext cx="58738" cy="60325"/>
          </a:xfrm>
          <a:prstGeom prst="ellipse">
            <a:avLst/>
          </a:prstGeom>
          <a:solidFill>
            <a:srgbClr val="42829E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 sz="240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154" name="Oval 152"/>
          <p:cNvSpPr>
            <a:spLocks noChangeArrowheads="1"/>
          </p:cNvSpPr>
          <p:nvPr/>
        </p:nvSpPr>
        <p:spPr bwMode="auto">
          <a:xfrm>
            <a:off x="7507288" y="2921000"/>
            <a:ext cx="58738" cy="60325"/>
          </a:xfrm>
          <a:prstGeom prst="ellipse">
            <a:avLst/>
          </a:prstGeom>
          <a:noFill/>
          <a:ln w="11113" cap="rnd">
            <a:solidFill>
              <a:srgbClr val="42829E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 sz="240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155" name="Rectangle 153"/>
          <p:cNvSpPr>
            <a:spLocks noChangeArrowheads="1"/>
          </p:cNvSpPr>
          <p:nvPr/>
        </p:nvSpPr>
        <p:spPr bwMode="auto">
          <a:xfrm>
            <a:off x="7204075" y="2736850"/>
            <a:ext cx="807913" cy="161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sz="105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华文中宋" panose="02010600040101010101" pitchFamily="2" charset="-122"/>
                <a:ea typeface="华文中宋" panose="02010600040101010101" pitchFamily="2" charset="-122"/>
              </a:rPr>
              <a:t>国民政府北伐</a:t>
            </a:r>
            <a:endParaRPr kumimoji="0" lang="zh-CN" altLang="zh-CN" sz="2400" b="0" i="0" u="none" strike="noStrike" cap="none" normalizeH="0" baseline="0" dirty="0" smtClean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156" name="Oval 154"/>
          <p:cNvSpPr>
            <a:spLocks noChangeArrowheads="1"/>
          </p:cNvSpPr>
          <p:nvPr/>
        </p:nvSpPr>
        <p:spPr bwMode="auto">
          <a:xfrm>
            <a:off x="3086100" y="2735263"/>
            <a:ext cx="114300" cy="115887"/>
          </a:xfrm>
          <a:prstGeom prst="ellipse">
            <a:avLst/>
          </a:prstGeom>
          <a:solidFill>
            <a:srgbClr val="42829E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 sz="240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157" name="Oval 155"/>
          <p:cNvSpPr>
            <a:spLocks noChangeArrowheads="1"/>
          </p:cNvSpPr>
          <p:nvPr/>
        </p:nvSpPr>
        <p:spPr bwMode="auto">
          <a:xfrm>
            <a:off x="3086100" y="2735263"/>
            <a:ext cx="114300" cy="115887"/>
          </a:xfrm>
          <a:prstGeom prst="ellipse">
            <a:avLst/>
          </a:prstGeom>
          <a:noFill/>
          <a:ln w="11113" cap="rnd">
            <a:solidFill>
              <a:srgbClr val="42829E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 sz="240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158" name="Rectangle 130"/>
          <p:cNvSpPr>
            <a:spLocks noChangeArrowheads="1"/>
          </p:cNvSpPr>
          <p:nvPr/>
        </p:nvSpPr>
        <p:spPr bwMode="auto">
          <a:xfrm>
            <a:off x="312418" y="3180363"/>
            <a:ext cx="230832" cy="1384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rgbClr val="7F7F7F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1900</a:t>
            </a:r>
            <a:endParaRPr kumimoji="0" lang="zh-CN" altLang="zh-CN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9" name="Rectangle 153"/>
          <p:cNvSpPr>
            <a:spLocks noChangeArrowheads="1"/>
          </p:cNvSpPr>
          <p:nvPr/>
        </p:nvSpPr>
        <p:spPr bwMode="auto">
          <a:xfrm>
            <a:off x="11745192" y="3138820"/>
            <a:ext cx="339837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1950</a:t>
            </a:r>
            <a:endParaRPr kumimoji="0" lang="zh-CN" altLang="zh-CN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935331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5389</TotalTime>
  <Words>112</Words>
  <Application>Microsoft Office PowerPoint</Application>
  <PresentationFormat>宽屏</PresentationFormat>
  <Paragraphs>60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4" baseType="lpstr">
      <vt:lpstr>Adobe 明體 Std L</vt:lpstr>
      <vt:lpstr>等线</vt:lpstr>
      <vt:lpstr>等线 Light</vt:lpstr>
      <vt:lpstr>华文中宋</vt:lpstr>
      <vt:lpstr>思源黑体 CN Medium</vt:lpstr>
      <vt:lpstr>思源黑体 CN Normal</vt:lpstr>
      <vt:lpstr>宋体</vt:lpstr>
      <vt:lpstr>Arial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Li Notag</dc:creator>
  <cp:lastModifiedBy>Administrator</cp:lastModifiedBy>
  <cp:revision>124</cp:revision>
  <dcterms:created xsi:type="dcterms:W3CDTF">2018-08-23T10:08:30Z</dcterms:created>
  <dcterms:modified xsi:type="dcterms:W3CDTF">2018-11-10T16:18:17Z</dcterms:modified>
</cp:coreProperties>
</file>