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1" r:id="rId2"/>
    <p:sldId id="302" r:id="rId3"/>
    <p:sldId id="278" r:id="rId4"/>
    <p:sldId id="318" r:id="rId5"/>
    <p:sldId id="319" r:id="rId6"/>
    <p:sldId id="314" r:id="rId7"/>
    <p:sldId id="315" r:id="rId8"/>
    <p:sldId id="316" r:id="rId9"/>
    <p:sldId id="317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2018/11/12/Mon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58569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55893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558939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464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585696" y="31994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逻辑门</a:t>
            </a:r>
            <a:r>
              <a:rPr lang="zh-CN" altLang="en-US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关系</a:t>
            </a:r>
            <a:r>
              <a:rPr lang="en-US" altLang="zh-CN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鱼骨图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414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338157" y="2568648"/>
            <a:ext cx="394210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适用情况：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或门框架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或门：几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个条件中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只要有一个条件得到满足</a:t>
            </a:r>
            <a:r>
              <a:rPr lang="en-US" altLang="zh-CN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某事件就会</a:t>
            </a:r>
            <a:r>
              <a:rPr lang="zh-CN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发生</a:t>
            </a:r>
            <a:endParaRPr lang="en-US" altLang="zh-CN" sz="11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7903647" y="6455125"/>
            <a:ext cx="4288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鱼骨图又叫石川图、鱼刺图、原因图、因果图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4152257" y="1827155"/>
            <a:ext cx="4272323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别画鱼，否则会显得很蠢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用标题讲明白结论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讲对策鱼头向左，讲原因鱼头向右</a:t>
            </a:r>
            <a:endParaRPr lang="en-US" altLang="zh-CN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不要和思维导图混淆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2" t="10886" r="1478" b="5199"/>
          <a:stretch/>
        </p:blipFill>
        <p:spPr>
          <a:xfrm>
            <a:off x="805343" y="587229"/>
            <a:ext cx="10578518" cy="575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49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927770"/>
            <a:ext cx="12058650" cy="508635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19449" y="4194495"/>
            <a:ext cx="1812022" cy="36072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避免迟到的对策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6378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BB63182C-203A-4530-940E-1E1F2D594A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379" y="1060788"/>
            <a:ext cx="7034794" cy="473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7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053E4F5D-5808-4FB2-BCB4-0A584670C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35" b="35679"/>
          <a:stretch/>
        </p:blipFill>
        <p:spPr>
          <a:xfrm>
            <a:off x="1831428" y="802079"/>
            <a:ext cx="8529144" cy="507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98F68A01-8CEA-4025-91EE-748F823ADC0B}"/>
              </a:ext>
            </a:extLst>
          </p:cNvPr>
          <p:cNvSpPr/>
          <p:nvPr/>
        </p:nvSpPr>
        <p:spPr>
          <a:xfrm>
            <a:off x="354060" y="221673"/>
            <a:ext cx="2148994" cy="6280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错误的应用方式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E4461B3-B7CC-48A6-A666-58D11DF01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0" y="1329267"/>
            <a:ext cx="7620000" cy="40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3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994BA03-2C6A-429C-8485-F8418CAACE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622"/>
            <a:ext cx="12192000" cy="6242756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CC77546C-8315-4EDB-BA9C-206992783D3D}"/>
              </a:ext>
            </a:extLst>
          </p:cNvPr>
          <p:cNvSpPr/>
          <p:nvPr/>
        </p:nvSpPr>
        <p:spPr>
          <a:xfrm>
            <a:off x="354060" y="221673"/>
            <a:ext cx="2148994" cy="6280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错误的应用方式</a:t>
            </a:r>
          </a:p>
        </p:txBody>
      </p:sp>
    </p:spTree>
    <p:extLst>
      <p:ext uri="{BB962C8B-B14F-4D97-AF65-F5344CB8AC3E}">
        <p14:creationId xmlns:p14="http://schemas.microsoft.com/office/powerpoint/2010/main" val="209173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6820</TotalTime>
  <Words>99</Words>
  <Application>Microsoft Office PowerPoint</Application>
  <PresentationFormat>宽屏</PresentationFormat>
  <Paragraphs>19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等线</vt:lpstr>
      <vt:lpstr>等线 Light</vt:lpstr>
      <vt:lpstr>华文中宋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129</cp:revision>
  <dcterms:created xsi:type="dcterms:W3CDTF">2018-08-23T10:08:30Z</dcterms:created>
  <dcterms:modified xsi:type="dcterms:W3CDTF">2018-11-11T20:08:51Z</dcterms:modified>
</cp:coreProperties>
</file>