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72" r:id="rId2"/>
    <p:sldId id="273" r:id="rId3"/>
    <p:sldId id="274" r:id="rId4"/>
    <p:sldId id="275" r:id="rId5"/>
    <p:sldId id="271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9" r:id="rId16"/>
    <p:sldId id="267" r:id="rId17"/>
  </p:sldIdLst>
  <p:sldSz cx="12192000" cy="6858000"/>
  <p:notesSz cx="6858000" cy="9144000"/>
  <p:embeddedFontLst>
    <p:embeddedFont>
      <p:font typeface="Segoe UI Light 8" panose="02010600030101010101" charset="0"/>
      <p:regular r:id="rId18"/>
    </p:embeddedFont>
    <p:embeddedFont>
      <p:font typeface="微软雅黑" panose="020B0503020204020204" pitchFamily="34" charset="-122"/>
      <p:regular r:id="rId19"/>
      <p:bold r:id="rId20"/>
    </p:embeddedFont>
    <p:embeddedFont>
      <p:font typeface="微软雅黑 Light" panose="020B0502040204020203" pitchFamily="34" charset="-122"/>
      <p:regular r:id="rId21"/>
    </p:embeddedFont>
  </p:embeddedFont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CACA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26" autoAdjust="0"/>
    <p:restoredTop sz="94660"/>
  </p:normalViewPr>
  <p:slideViewPr>
    <p:cSldViewPr snapToGrid="0">
      <p:cViewPr varScale="1">
        <p:scale>
          <a:sx n="69" d="100"/>
          <a:sy n="69" d="100"/>
        </p:scale>
        <p:origin x="90" y="9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B4D18-9E91-47E5-91EA-EEE5EED1FBBA}" type="datetimeFigureOut">
              <a:rPr lang="zh-CN" altLang="en-US" smtClean="0"/>
              <a:t>2016/7/24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48075-885D-4B24-882F-B258E110280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4180990"/>
      </p:ext>
    </p:extLst>
  </p:cSld>
  <p:clrMapOvr>
    <a:masterClrMapping/>
  </p:clrMapOvr>
  <p:transition advClick="0" advTm="500">
    <p:wheel spokes="1"/>
    <p:sndAc>
      <p:stSnd>
        <p:snd r:embed="rId1" name="click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B4D18-9E91-47E5-91EA-EEE5EED1FBBA}" type="datetimeFigureOut">
              <a:rPr lang="zh-CN" altLang="en-US" smtClean="0"/>
              <a:t>2016/7/24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48075-885D-4B24-882F-B258E110280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5853597"/>
      </p:ext>
    </p:extLst>
  </p:cSld>
  <p:clrMapOvr>
    <a:masterClrMapping/>
  </p:clrMapOvr>
  <p:transition advClick="0" advTm="500">
    <p:wheel spokes="1"/>
    <p:sndAc>
      <p:stSnd>
        <p:snd r:embed="rId1" name="click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B4D18-9E91-47E5-91EA-EEE5EED1FBBA}" type="datetimeFigureOut">
              <a:rPr lang="zh-CN" altLang="en-US" smtClean="0"/>
              <a:t>2016/7/24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48075-885D-4B24-882F-B258E110280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8260829"/>
      </p:ext>
    </p:extLst>
  </p:cSld>
  <p:clrMapOvr>
    <a:masterClrMapping/>
  </p:clrMapOvr>
  <p:transition advClick="0" advTm="500">
    <p:wheel spokes="1"/>
    <p:sndAc>
      <p:stSnd>
        <p:snd r:embed="rId1" name="click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B4D18-9E91-47E5-91EA-EEE5EED1FBBA}" type="datetimeFigureOut">
              <a:rPr lang="zh-CN" altLang="en-US" smtClean="0"/>
              <a:t>2016/7/24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48075-885D-4B24-882F-B258E110280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89266102"/>
      </p:ext>
    </p:extLst>
  </p:cSld>
  <p:clrMapOvr>
    <a:masterClrMapping/>
  </p:clrMapOvr>
  <p:transition advClick="0" advTm="500">
    <p:wheel spokes="1"/>
    <p:sndAc>
      <p:stSnd>
        <p:snd r:embed="rId1" name="click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B4D18-9E91-47E5-91EA-EEE5EED1FBBA}" type="datetimeFigureOut">
              <a:rPr lang="zh-CN" altLang="en-US" smtClean="0"/>
              <a:t>2016/7/24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48075-885D-4B24-882F-B258E110280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5151451"/>
      </p:ext>
    </p:extLst>
  </p:cSld>
  <p:clrMapOvr>
    <a:masterClrMapping/>
  </p:clrMapOvr>
  <p:transition advClick="0" advTm="500">
    <p:wheel spokes="1"/>
    <p:sndAc>
      <p:stSnd>
        <p:snd r:embed="rId1" name="click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B4D18-9E91-47E5-91EA-EEE5EED1FBBA}" type="datetimeFigureOut">
              <a:rPr lang="zh-CN" altLang="en-US" smtClean="0"/>
              <a:t>2016/7/24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48075-885D-4B24-882F-B258E110280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39650002"/>
      </p:ext>
    </p:extLst>
  </p:cSld>
  <p:clrMapOvr>
    <a:masterClrMapping/>
  </p:clrMapOvr>
  <p:transition advClick="0" advTm="500">
    <p:wheel spokes="1"/>
    <p:sndAc>
      <p:stSnd>
        <p:snd r:embed="rId1" name="click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B4D18-9E91-47E5-91EA-EEE5EED1FBBA}" type="datetimeFigureOut">
              <a:rPr lang="zh-CN" altLang="en-US" smtClean="0"/>
              <a:t>2016/7/24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48075-885D-4B24-882F-B258E110280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1816941"/>
      </p:ext>
    </p:extLst>
  </p:cSld>
  <p:clrMapOvr>
    <a:masterClrMapping/>
  </p:clrMapOvr>
  <p:transition advClick="0" advTm="500">
    <p:wheel spokes="1"/>
    <p:sndAc>
      <p:stSnd>
        <p:snd r:embed="rId1" name="click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B4D18-9E91-47E5-91EA-EEE5EED1FBBA}" type="datetimeFigureOut">
              <a:rPr lang="zh-CN" altLang="en-US" smtClean="0"/>
              <a:t>2016/7/24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48075-885D-4B24-882F-B258E110280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79593420"/>
      </p:ext>
    </p:extLst>
  </p:cSld>
  <p:clrMapOvr>
    <a:masterClrMapping/>
  </p:clrMapOvr>
  <p:transition advClick="0" advTm="500">
    <p:wheel spokes="1"/>
    <p:sndAc>
      <p:stSnd>
        <p:snd r:embed="rId1" name="click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B4D18-9E91-47E5-91EA-EEE5EED1FBBA}" type="datetimeFigureOut">
              <a:rPr lang="zh-CN" altLang="en-US" smtClean="0"/>
              <a:t>2016/7/24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48075-885D-4B24-882F-B258E110280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340669"/>
      </p:ext>
    </p:extLst>
  </p:cSld>
  <p:clrMapOvr>
    <a:masterClrMapping/>
  </p:clrMapOvr>
  <p:transition advClick="0" advTm="500">
    <p:wheel spokes="1"/>
    <p:sndAc>
      <p:stSnd>
        <p:snd r:embed="rId1" name="click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B4D18-9E91-47E5-91EA-EEE5EED1FBBA}" type="datetimeFigureOut">
              <a:rPr lang="zh-CN" altLang="en-US" smtClean="0"/>
              <a:t>2016/7/24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48075-885D-4B24-882F-B258E110280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9651666"/>
      </p:ext>
    </p:extLst>
  </p:cSld>
  <p:clrMapOvr>
    <a:masterClrMapping/>
  </p:clrMapOvr>
  <p:transition advClick="0" advTm="500">
    <p:wheel spokes="1"/>
    <p:sndAc>
      <p:stSnd>
        <p:snd r:embed="rId1" name="click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B4D18-9E91-47E5-91EA-EEE5EED1FBBA}" type="datetimeFigureOut">
              <a:rPr lang="zh-CN" altLang="en-US" smtClean="0"/>
              <a:t>2016/7/24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48075-885D-4B24-882F-B258E110280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45885955"/>
      </p:ext>
    </p:extLst>
  </p:cSld>
  <p:clrMapOvr>
    <a:masterClrMapping/>
  </p:clrMapOvr>
  <p:transition advClick="0" advTm="500">
    <p:wheel spokes="1"/>
    <p:sndAc>
      <p:stSnd>
        <p:snd r:embed="rId1" name="click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B4D18-9E91-47E5-91EA-EEE5EED1FBBA}" type="datetimeFigureOut">
              <a:rPr lang="zh-CN" altLang="en-US" smtClean="0"/>
              <a:t>2016/7/24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48075-885D-4B24-882F-B258E110280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3939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500">
    <p:wheel spokes="1"/>
    <p:sndAc>
      <p:stSnd>
        <p:snd r:embed="rId13" name="click.wav"/>
      </p:stSnd>
    </p:sndAc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直接连接符 36"/>
          <p:cNvCxnSpPr/>
          <p:nvPr/>
        </p:nvCxnSpPr>
        <p:spPr>
          <a:xfrm flipH="1">
            <a:off x="6073674" y="0"/>
            <a:ext cx="9730" cy="6858000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连接符 34"/>
          <p:cNvCxnSpPr>
            <a:stCxn id="8" idx="3"/>
            <a:endCxn id="22" idx="1"/>
          </p:cNvCxnSpPr>
          <p:nvPr/>
        </p:nvCxnSpPr>
        <p:spPr>
          <a:xfrm>
            <a:off x="1023582" y="3429000"/>
            <a:ext cx="10144835" cy="0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圆: 空心 3"/>
          <p:cNvSpPr/>
          <p:nvPr/>
        </p:nvSpPr>
        <p:spPr>
          <a:xfrm>
            <a:off x="3223708" y="556708"/>
            <a:ext cx="5744583" cy="5744583"/>
          </a:xfrm>
          <a:prstGeom prst="donut">
            <a:avLst>
              <a:gd name="adj" fmla="val 7884"/>
            </a:avLst>
          </a:prstGeom>
          <a:noFill/>
          <a:ln w="635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0" y="0"/>
            <a:ext cx="1023582" cy="6858000"/>
          </a:xfrm>
          <a:prstGeom prst="rect">
            <a:avLst/>
          </a:prstGeom>
          <a:solidFill>
            <a:schemeClr val="accent5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4160212" y="1590034"/>
            <a:ext cx="3871573" cy="36779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23300" b="1" dirty="0">
                <a:latin typeface="+mj-ea"/>
                <a:ea typeface="+mj-ea"/>
              </a:rPr>
              <a:t>10</a:t>
            </a:r>
            <a:endParaRPr lang="zh-CN" altLang="en-US" sz="23300" b="1" dirty="0">
              <a:latin typeface="+mj-ea"/>
              <a:ea typeface="+mj-ea"/>
            </a:endParaRPr>
          </a:p>
        </p:txBody>
      </p:sp>
      <p:grpSp>
        <p:nvGrpSpPr>
          <p:cNvPr id="21" name="组合 20"/>
          <p:cNvGrpSpPr/>
          <p:nvPr/>
        </p:nvGrpSpPr>
        <p:grpSpPr>
          <a:xfrm>
            <a:off x="214952" y="-152400"/>
            <a:ext cx="593678" cy="7162800"/>
            <a:chOff x="211539" y="43793"/>
            <a:chExt cx="593678" cy="6762465"/>
          </a:xfrm>
        </p:grpSpPr>
        <p:sp>
          <p:nvSpPr>
            <p:cNvPr id="11" name="矩形 10"/>
            <p:cNvSpPr/>
            <p:nvPr/>
          </p:nvSpPr>
          <p:spPr>
            <a:xfrm>
              <a:off x="211539" y="43793"/>
              <a:ext cx="593678" cy="5049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矩形 11"/>
            <p:cNvSpPr/>
            <p:nvPr/>
          </p:nvSpPr>
          <p:spPr>
            <a:xfrm>
              <a:off x="211539" y="739071"/>
              <a:ext cx="593678" cy="5049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/>
            <p:cNvSpPr/>
            <p:nvPr/>
          </p:nvSpPr>
          <p:spPr>
            <a:xfrm>
              <a:off x="211539" y="1434349"/>
              <a:ext cx="593678" cy="5049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矩形 13"/>
            <p:cNvSpPr/>
            <p:nvPr/>
          </p:nvSpPr>
          <p:spPr>
            <a:xfrm>
              <a:off x="211539" y="2129627"/>
              <a:ext cx="593678" cy="5049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/>
            <p:cNvSpPr/>
            <p:nvPr/>
          </p:nvSpPr>
          <p:spPr>
            <a:xfrm>
              <a:off x="211539" y="2824905"/>
              <a:ext cx="593678" cy="5049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 15"/>
            <p:cNvSpPr/>
            <p:nvPr/>
          </p:nvSpPr>
          <p:spPr>
            <a:xfrm>
              <a:off x="211539" y="3520183"/>
              <a:ext cx="593678" cy="5049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矩形 16"/>
            <p:cNvSpPr/>
            <p:nvPr/>
          </p:nvSpPr>
          <p:spPr>
            <a:xfrm>
              <a:off x="211539" y="4215461"/>
              <a:ext cx="593678" cy="5049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" name="矩形 17"/>
            <p:cNvSpPr/>
            <p:nvPr/>
          </p:nvSpPr>
          <p:spPr>
            <a:xfrm>
              <a:off x="211539" y="4910739"/>
              <a:ext cx="593678" cy="5049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9" name="矩形 18"/>
            <p:cNvSpPr/>
            <p:nvPr/>
          </p:nvSpPr>
          <p:spPr>
            <a:xfrm>
              <a:off x="211539" y="5606017"/>
              <a:ext cx="593678" cy="5049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0" name="矩形 19"/>
            <p:cNvSpPr/>
            <p:nvPr/>
          </p:nvSpPr>
          <p:spPr>
            <a:xfrm>
              <a:off x="211539" y="6301291"/>
              <a:ext cx="593678" cy="5049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2" name="矩形 21"/>
          <p:cNvSpPr/>
          <p:nvPr/>
        </p:nvSpPr>
        <p:spPr>
          <a:xfrm>
            <a:off x="11168417" y="0"/>
            <a:ext cx="1023582" cy="6858000"/>
          </a:xfrm>
          <a:prstGeom prst="rect">
            <a:avLst/>
          </a:prstGeom>
          <a:solidFill>
            <a:schemeClr val="accent5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3" name="组合 22"/>
          <p:cNvGrpSpPr/>
          <p:nvPr/>
        </p:nvGrpSpPr>
        <p:grpSpPr>
          <a:xfrm>
            <a:off x="11383369" y="-152400"/>
            <a:ext cx="593678" cy="7162800"/>
            <a:chOff x="211539" y="43793"/>
            <a:chExt cx="593678" cy="6762465"/>
          </a:xfrm>
        </p:grpSpPr>
        <p:sp>
          <p:nvSpPr>
            <p:cNvPr id="24" name="矩形 23"/>
            <p:cNvSpPr/>
            <p:nvPr/>
          </p:nvSpPr>
          <p:spPr>
            <a:xfrm>
              <a:off x="211539" y="43793"/>
              <a:ext cx="593678" cy="5049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5" name="矩形 24"/>
            <p:cNvSpPr/>
            <p:nvPr/>
          </p:nvSpPr>
          <p:spPr>
            <a:xfrm>
              <a:off x="211539" y="739071"/>
              <a:ext cx="593678" cy="5049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6" name="矩形 25"/>
            <p:cNvSpPr/>
            <p:nvPr/>
          </p:nvSpPr>
          <p:spPr>
            <a:xfrm>
              <a:off x="211539" y="1434349"/>
              <a:ext cx="593678" cy="5049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矩形 26"/>
            <p:cNvSpPr/>
            <p:nvPr/>
          </p:nvSpPr>
          <p:spPr>
            <a:xfrm>
              <a:off x="211539" y="2129627"/>
              <a:ext cx="593678" cy="5049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矩形 27"/>
            <p:cNvSpPr/>
            <p:nvPr/>
          </p:nvSpPr>
          <p:spPr>
            <a:xfrm>
              <a:off x="211539" y="2824905"/>
              <a:ext cx="593678" cy="5049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9" name="矩形 28"/>
            <p:cNvSpPr/>
            <p:nvPr/>
          </p:nvSpPr>
          <p:spPr>
            <a:xfrm>
              <a:off x="211539" y="3520183"/>
              <a:ext cx="593678" cy="5049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" name="矩形 29"/>
            <p:cNvSpPr/>
            <p:nvPr/>
          </p:nvSpPr>
          <p:spPr>
            <a:xfrm>
              <a:off x="211539" y="4215461"/>
              <a:ext cx="593678" cy="5049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1" name="矩形 30"/>
            <p:cNvSpPr/>
            <p:nvPr/>
          </p:nvSpPr>
          <p:spPr>
            <a:xfrm>
              <a:off x="211539" y="4910739"/>
              <a:ext cx="593678" cy="5049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2" name="矩形 31"/>
            <p:cNvSpPr/>
            <p:nvPr/>
          </p:nvSpPr>
          <p:spPr>
            <a:xfrm>
              <a:off x="211539" y="5606017"/>
              <a:ext cx="593678" cy="5049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3" name="矩形 32"/>
            <p:cNvSpPr/>
            <p:nvPr/>
          </p:nvSpPr>
          <p:spPr>
            <a:xfrm>
              <a:off x="211539" y="6301291"/>
              <a:ext cx="593678" cy="5049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519209764"/>
      </p:ext>
    </p:extLst>
  </p:cSld>
  <p:clrMapOvr>
    <a:masterClrMapping/>
  </p:clrMapOvr>
  <p:transition advClick="0" advTm="500">
    <p:wheel spokes="1"/>
    <p:sndAc>
      <p:stSnd>
        <p:snd r:embed="rId2" name="click.wav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接连接符 6"/>
          <p:cNvCxnSpPr/>
          <p:nvPr/>
        </p:nvCxnSpPr>
        <p:spPr>
          <a:xfrm>
            <a:off x="0" y="3429000"/>
            <a:ext cx="1219200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6096000" y="0"/>
            <a:ext cx="0" cy="685800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同心圆 4"/>
          <p:cNvSpPr/>
          <p:nvPr/>
        </p:nvSpPr>
        <p:spPr>
          <a:xfrm>
            <a:off x="3163747" y="496748"/>
            <a:ext cx="5864506" cy="5864504"/>
          </a:xfrm>
          <a:prstGeom prst="donut">
            <a:avLst>
              <a:gd name="adj" fmla="val 9324"/>
            </a:avLst>
          </a:prstGeom>
          <a:noFill/>
          <a:ln w="1016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058697" y="1600097"/>
            <a:ext cx="2074606" cy="37702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239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endParaRPr lang="zh-CN" altLang="en-US" sz="239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675" y="0"/>
            <a:ext cx="112996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4" name="组合 3"/>
          <p:cNvGrpSpPr/>
          <p:nvPr/>
        </p:nvGrpSpPr>
        <p:grpSpPr>
          <a:xfrm>
            <a:off x="190035" y="214009"/>
            <a:ext cx="755245" cy="6486855"/>
            <a:chOff x="1225685" y="214009"/>
            <a:chExt cx="755245" cy="6486855"/>
          </a:xfrm>
          <a:solidFill>
            <a:schemeClr val="bg1"/>
          </a:solidFill>
        </p:grpSpPr>
        <p:sp>
          <p:nvSpPr>
            <p:cNvPr id="3" name="矩形 2"/>
            <p:cNvSpPr/>
            <p:nvPr/>
          </p:nvSpPr>
          <p:spPr>
            <a:xfrm>
              <a:off x="1225685" y="214009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/>
            <p:cNvSpPr/>
            <p:nvPr/>
          </p:nvSpPr>
          <p:spPr>
            <a:xfrm>
              <a:off x="1231900" y="1171889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矩形 11"/>
            <p:cNvSpPr/>
            <p:nvPr/>
          </p:nvSpPr>
          <p:spPr>
            <a:xfrm>
              <a:off x="1231900" y="2127878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矩形 13"/>
            <p:cNvSpPr/>
            <p:nvPr/>
          </p:nvSpPr>
          <p:spPr>
            <a:xfrm>
              <a:off x="1231900" y="3083867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/>
            <p:cNvSpPr/>
            <p:nvPr/>
          </p:nvSpPr>
          <p:spPr>
            <a:xfrm>
              <a:off x="1231900" y="4039856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 15"/>
            <p:cNvSpPr/>
            <p:nvPr/>
          </p:nvSpPr>
          <p:spPr>
            <a:xfrm>
              <a:off x="1231900" y="4995845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矩形 16"/>
            <p:cNvSpPr/>
            <p:nvPr/>
          </p:nvSpPr>
          <p:spPr>
            <a:xfrm>
              <a:off x="1231900" y="5951834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9" name="矩形 18"/>
          <p:cNvSpPr/>
          <p:nvPr/>
        </p:nvSpPr>
        <p:spPr>
          <a:xfrm>
            <a:off x="11062035" y="0"/>
            <a:ext cx="112996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0" name="组合 19"/>
          <p:cNvGrpSpPr/>
          <p:nvPr/>
        </p:nvGrpSpPr>
        <p:grpSpPr>
          <a:xfrm>
            <a:off x="11249395" y="214009"/>
            <a:ext cx="755245" cy="6486855"/>
            <a:chOff x="1225685" y="214009"/>
            <a:chExt cx="755245" cy="6486855"/>
          </a:xfrm>
          <a:solidFill>
            <a:schemeClr val="bg1"/>
          </a:solidFill>
        </p:grpSpPr>
        <p:sp>
          <p:nvSpPr>
            <p:cNvPr id="21" name="矩形 20"/>
            <p:cNvSpPr/>
            <p:nvPr/>
          </p:nvSpPr>
          <p:spPr>
            <a:xfrm>
              <a:off x="1225685" y="214009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2" name="矩形 21"/>
            <p:cNvSpPr/>
            <p:nvPr/>
          </p:nvSpPr>
          <p:spPr>
            <a:xfrm>
              <a:off x="1231900" y="1171889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3" name="矩形 22"/>
            <p:cNvSpPr/>
            <p:nvPr/>
          </p:nvSpPr>
          <p:spPr>
            <a:xfrm>
              <a:off x="1231900" y="2127878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4" name="矩形 23"/>
            <p:cNvSpPr/>
            <p:nvPr/>
          </p:nvSpPr>
          <p:spPr>
            <a:xfrm>
              <a:off x="1231900" y="3083867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5" name="矩形 24"/>
            <p:cNvSpPr/>
            <p:nvPr/>
          </p:nvSpPr>
          <p:spPr>
            <a:xfrm>
              <a:off x="1231900" y="4039856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6" name="矩形 25"/>
            <p:cNvSpPr/>
            <p:nvPr/>
          </p:nvSpPr>
          <p:spPr>
            <a:xfrm>
              <a:off x="1231900" y="4995845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矩形 26"/>
            <p:cNvSpPr/>
            <p:nvPr/>
          </p:nvSpPr>
          <p:spPr>
            <a:xfrm>
              <a:off x="1231900" y="5951834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971692645"/>
      </p:ext>
    </p:extLst>
  </p:cSld>
  <p:clrMapOvr>
    <a:masterClrMapping/>
  </p:clrMapOvr>
  <p:transition advClick="0" advTm="500">
    <p:wheel spokes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C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接连接符 6"/>
          <p:cNvCxnSpPr/>
          <p:nvPr/>
        </p:nvCxnSpPr>
        <p:spPr>
          <a:xfrm>
            <a:off x="0" y="3429000"/>
            <a:ext cx="1219200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6096000" y="0"/>
            <a:ext cx="0" cy="685800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同心圆 4"/>
          <p:cNvSpPr/>
          <p:nvPr/>
        </p:nvSpPr>
        <p:spPr>
          <a:xfrm>
            <a:off x="3163747" y="496749"/>
            <a:ext cx="5864506" cy="5864504"/>
          </a:xfrm>
          <a:prstGeom prst="donut">
            <a:avLst>
              <a:gd name="adj" fmla="val 9324"/>
            </a:avLst>
          </a:prstGeom>
          <a:noFill/>
          <a:ln w="1016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058697" y="1600097"/>
            <a:ext cx="2074606" cy="37702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239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endParaRPr lang="zh-CN" altLang="en-US" sz="239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675" y="0"/>
            <a:ext cx="112996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4" name="组合 3"/>
          <p:cNvGrpSpPr/>
          <p:nvPr/>
        </p:nvGrpSpPr>
        <p:grpSpPr>
          <a:xfrm>
            <a:off x="190035" y="214009"/>
            <a:ext cx="755245" cy="6486855"/>
            <a:chOff x="1225685" y="214009"/>
            <a:chExt cx="755245" cy="6486855"/>
          </a:xfrm>
          <a:solidFill>
            <a:srgbClr val="CCCCCC"/>
          </a:solidFill>
        </p:grpSpPr>
        <p:sp>
          <p:nvSpPr>
            <p:cNvPr id="3" name="矩形 2"/>
            <p:cNvSpPr/>
            <p:nvPr/>
          </p:nvSpPr>
          <p:spPr>
            <a:xfrm>
              <a:off x="1225685" y="214009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/>
            <p:cNvSpPr/>
            <p:nvPr/>
          </p:nvSpPr>
          <p:spPr>
            <a:xfrm>
              <a:off x="1231900" y="1171889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矩形 11"/>
            <p:cNvSpPr/>
            <p:nvPr/>
          </p:nvSpPr>
          <p:spPr>
            <a:xfrm>
              <a:off x="1231900" y="2127878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矩形 13"/>
            <p:cNvSpPr/>
            <p:nvPr/>
          </p:nvSpPr>
          <p:spPr>
            <a:xfrm>
              <a:off x="1231900" y="3083867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/>
            <p:cNvSpPr/>
            <p:nvPr/>
          </p:nvSpPr>
          <p:spPr>
            <a:xfrm>
              <a:off x="1231900" y="4039856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 15"/>
            <p:cNvSpPr/>
            <p:nvPr/>
          </p:nvSpPr>
          <p:spPr>
            <a:xfrm>
              <a:off x="1231900" y="4995845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矩形 16"/>
            <p:cNvSpPr/>
            <p:nvPr/>
          </p:nvSpPr>
          <p:spPr>
            <a:xfrm>
              <a:off x="1231900" y="5951834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9" name="矩形 18"/>
          <p:cNvSpPr/>
          <p:nvPr/>
        </p:nvSpPr>
        <p:spPr>
          <a:xfrm>
            <a:off x="11062035" y="0"/>
            <a:ext cx="112996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0" name="组合 19"/>
          <p:cNvGrpSpPr/>
          <p:nvPr/>
        </p:nvGrpSpPr>
        <p:grpSpPr>
          <a:xfrm>
            <a:off x="11249395" y="214009"/>
            <a:ext cx="755245" cy="6486855"/>
            <a:chOff x="1225685" y="214009"/>
            <a:chExt cx="755245" cy="6486855"/>
          </a:xfrm>
          <a:solidFill>
            <a:srgbClr val="CCCCCC"/>
          </a:solidFill>
        </p:grpSpPr>
        <p:sp>
          <p:nvSpPr>
            <p:cNvPr id="21" name="矩形 20"/>
            <p:cNvSpPr/>
            <p:nvPr/>
          </p:nvSpPr>
          <p:spPr>
            <a:xfrm>
              <a:off x="1225685" y="214009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2" name="矩形 21"/>
            <p:cNvSpPr/>
            <p:nvPr/>
          </p:nvSpPr>
          <p:spPr>
            <a:xfrm>
              <a:off x="1231900" y="1171889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3" name="矩形 22"/>
            <p:cNvSpPr/>
            <p:nvPr/>
          </p:nvSpPr>
          <p:spPr>
            <a:xfrm>
              <a:off x="1231900" y="2127878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4" name="矩形 23"/>
            <p:cNvSpPr/>
            <p:nvPr/>
          </p:nvSpPr>
          <p:spPr>
            <a:xfrm>
              <a:off x="1231900" y="3083867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5" name="矩形 24"/>
            <p:cNvSpPr/>
            <p:nvPr/>
          </p:nvSpPr>
          <p:spPr>
            <a:xfrm>
              <a:off x="1231900" y="4039856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6" name="矩形 25"/>
            <p:cNvSpPr/>
            <p:nvPr/>
          </p:nvSpPr>
          <p:spPr>
            <a:xfrm>
              <a:off x="1231900" y="4995845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矩形 26"/>
            <p:cNvSpPr/>
            <p:nvPr/>
          </p:nvSpPr>
          <p:spPr>
            <a:xfrm>
              <a:off x="1231900" y="5951834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96071208"/>
      </p:ext>
    </p:extLst>
  </p:cSld>
  <p:clrMapOvr>
    <a:masterClrMapping/>
  </p:clrMapOvr>
  <p:transition advClick="0" advTm="500">
    <p:wheel spokes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接连接符 6"/>
          <p:cNvCxnSpPr/>
          <p:nvPr/>
        </p:nvCxnSpPr>
        <p:spPr>
          <a:xfrm>
            <a:off x="0" y="3429000"/>
            <a:ext cx="1219200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6096000" y="0"/>
            <a:ext cx="0" cy="685800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同心圆 4"/>
          <p:cNvSpPr/>
          <p:nvPr/>
        </p:nvSpPr>
        <p:spPr>
          <a:xfrm>
            <a:off x="3163747" y="496748"/>
            <a:ext cx="5864506" cy="5864504"/>
          </a:xfrm>
          <a:prstGeom prst="donut">
            <a:avLst>
              <a:gd name="adj" fmla="val 9324"/>
            </a:avLst>
          </a:prstGeom>
          <a:noFill/>
          <a:ln w="1016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058697" y="1600097"/>
            <a:ext cx="2074606" cy="37702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239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endParaRPr lang="zh-CN" altLang="en-US" sz="239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675" y="0"/>
            <a:ext cx="112996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4" name="组合 3"/>
          <p:cNvGrpSpPr/>
          <p:nvPr/>
        </p:nvGrpSpPr>
        <p:grpSpPr>
          <a:xfrm>
            <a:off x="190035" y="214009"/>
            <a:ext cx="755245" cy="6486855"/>
            <a:chOff x="1225685" y="214009"/>
            <a:chExt cx="755245" cy="6486855"/>
          </a:xfrm>
          <a:solidFill>
            <a:schemeClr val="bg1"/>
          </a:solidFill>
        </p:grpSpPr>
        <p:sp>
          <p:nvSpPr>
            <p:cNvPr id="3" name="矩形 2"/>
            <p:cNvSpPr/>
            <p:nvPr/>
          </p:nvSpPr>
          <p:spPr>
            <a:xfrm>
              <a:off x="1225685" y="214009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/>
            <p:cNvSpPr/>
            <p:nvPr/>
          </p:nvSpPr>
          <p:spPr>
            <a:xfrm>
              <a:off x="1231900" y="1171889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矩形 11"/>
            <p:cNvSpPr/>
            <p:nvPr/>
          </p:nvSpPr>
          <p:spPr>
            <a:xfrm>
              <a:off x="1231900" y="2127878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矩形 13"/>
            <p:cNvSpPr/>
            <p:nvPr/>
          </p:nvSpPr>
          <p:spPr>
            <a:xfrm>
              <a:off x="1231900" y="3083867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/>
            <p:cNvSpPr/>
            <p:nvPr/>
          </p:nvSpPr>
          <p:spPr>
            <a:xfrm>
              <a:off x="1231900" y="4039856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 15"/>
            <p:cNvSpPr/>
            <p:nvPr/>
          </p:nvSpPr>
          <p:spPr>
            <a:xfrm>
              <a:off x="1231900" y="4995845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矩形 16"/>
            <p:cNvSpPr/>
            <p:nvPr/>
          </p:nvSpPr>
          <p:spPr>
            <a:xfrm>
              <a:off x="1231900" y="5951834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9" name="矩形 18"/>
          <p:cNvSpPr/>
          <p:nvPr/>
        </p:nvSpPr>
        <p:spPr>
          <a:xfrm>
            <a:off x="11062035" y="0"/>
            <a:ext cx="112996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0" name="组合 19"/>
          <p:cNvGrpSpPr/>
          <p:nvPr/>
        </p:nvGrpSpPr>
        <p:grpSpPr>
          <a:xfrm>
            <a:off x="11249395" y="214009"/>
            <a:ext cx="755245" cy="6486855"/>
            <a:chOff x="1225685" y="214009"/>
            <a:chExt cx="755245" cy="6486855"/>
          </a:xfrm>
          <a:solidFill>
            <a:schemeClr val="bg1"/>
          </a:solidFill>
        </p:grpSpPr>
        <p:sp>
          <p:nvSpPr>
            <p:cNvPr id="21" name="矩形 20"/>
            <p:cNvSpPr/>
            <p:nvPr/>
          </p:nvSpPr>
          <p:spPr>
            <a:xfrm>
              <a:off x="1225685" y="214009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2" name="矩形 21"/>
            <p:cNvSpPr/>
            <p:nvPr/>
          </p:nvSpPr>
          <p:spPr>
            <a:xfrm>
              <a:off x="1231900" y="1171889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3" name="矩形 22"/>
            <p:cNvSpPr/>
            <p:nvPr/>
          </p:nvSpPr>
          <p:spPr>
            <a:xfrm>
              <a:off x="1231900" y="2127878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4" name="矩形 23"/>
            <p:cNvSpPr/>
            <p:nvPr/>
          </p:nvSpPr>
          <p:spPr>
            <a:xfrm>
              <a:off x="1231900" y="3083867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5" name="矩形 24"/>
            <p:cNvSpPr/>
            <p:nvPr/>
          </p:nvSpPr>
          <p:spPr>
            <a:xfrm>
              <a:off x="1231900" y="4039856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6" name="矩形 25"/>
            <p:cNvSpPr/>
            <p:nvPr/>
          </p:nvSpPr>
          <p:spPr>
            <a:xfrm>
              <a:off x="1231900" y="4995845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矩形 26"/>
            <p:cNvSpPr/>
            <p:nvPr/>
          </p:nvSpPr>
          <p:spPr>
            <a:xfrm>
              <a:off x="1231900" y="5951834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55218736"/>
      </p:ext>
    </p:extLst>
  </p:cSld>
  <p:clrMapOvr>
    <a:masterClrMapping/>
  </p:clrMapOvr>
  <p:transition advClick="0" advTm="500">
    <p:wheel spokes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C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接连接符 6"/>
          <p:cNvCxnSpPr/>
          <p:nvPr/>
        </p:nvCxnSpPr>
        <p:spPr>
          <a:xfrm>
            <a:off x="0" y="3429000"/>
            <a:ext cx="1219200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6096000" y="0"/>
            <a:ext cx="0" cy="685800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同心圆 4"/>
          <p:cNvSpPr/>
          <p:nvPr/>
        </p:nvSpPr>
        <p:spPr>
          <a:xfrm>
            <a:off x="3163747" y="496749"/>
            <a:ext cx="5864506" cy="5864504"/>
          </a:xfrm>
          <a:prstGeom prst="donut">
            <a:avLst>
              <a:gd name="adj" fmla="val 9324"/>
            </a:avLst>
          </a:prstGeom>
          <a:noFill/>
          <a:ln w="1016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058697" y="1600097"/>
            <a:ext cx="2074606" cy="37702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239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zh-CN" altLang="en-US" sz="239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675" y="0"/>
            <a:ext cx="112996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4" name="组合 3"/>
          <p:cNvGrpSpPr/>
          <p:nvPr/>
        </p:nvGrpSpPr>
        <p:grpSpPr>
          <a:xfrm>
            <a:off x="190035" y="214009"/>
            <a:ext cx="755245" cy="6486855"/>
            <a:chOff x="1225685" y="214009"/>
            <a:chExt cx="755245" cy="6486855"/>
          </a:xfrm>
          <a:solidFill>
            <a:srgbClr val="CCCCCC"/>
          </a:solidFill>
        </p:grpSpPr>
        <p:sp>
          <p:nvSpPr>
            <p:cNvPr id="3" name="矩形 2"/>
            <p:cNvSpPr/>
            <p:nvPr/>
          </p:nvSpPr>
          <p:spPr>
            <a:xfrm>
              <a:off x="1225685" y="214009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/>
            <p:cNvSpPr/>
            <p:nvPr/>
          </p:nvSpPr>
          <p:spPr>
            <a:xfrm>
              <a:off x="1231900" y="1171889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矩形 11"/>
            <p:cNvSpPr/>
            <p:nvPr/>
          </p:nvSpPr>
          <p:spPr>
            <a:xfrm>
              <a:off x="1231900" y="2127878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矩形 13"/>
            <p:cNvSpPr/>
            <p:nvPr/>
          </p:nvSpPr>
          <p:spPr>
            <a:xfrm>
              <a:off x="1231900" y="3083867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/>
            <p:cNvSpPr/>
            <p:nvPr/>
          </p:nvSpPr>
          <p:spPr>
            <a:xfrm>
              <a:off x="1231900" y="4039856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 15"/>
            <p:cNvSpPr/>
            <p:nvPr/>
          </p:nvSpPr>
          <p:spPr>
            <a:xfrm>
              <a:off x="1231900" y="4995845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矩形 16"/>
            <p:cNvSpPr/>
            <p:nvPr/>
          </p:nvSpPr>
          <p:spPr>
            <a:xfrm>
              <a:off x="1231900" y="5951834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9" name="矩形 18"/>
          <p:cNvSpPr/>
          <p:nvPr/>
        </p:nvSpPr>
        <p:spPr>
          <a:xfrm>
            <a:off x="11062035" y="0"/>
            <a:ext cx="112996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0" name="组合 19"/>
          <p:cNvGrpSpPr/>
          <p:nvPr/>
        </p:nvGrpSpPr>
        <p:grpSpPr>
          <a:xfrm>
            <a:off x="11249395" y="214009"/>
            <a:ext cx="755245" cy="6486855"/>
            <a:chOff x="1225685" y="214009"/>
            <a:chExt cx="755245" cy="6486855"/>
          </a:xfrm>
          <a:solidFill>
            <a:srgbClr val="CCCCCC"/>
          </a:solidFill>
        </p:grpSpPr>
        <p:sp>
          <p:nvSpPr>
            <p:cNvPr id="21" name="矩形 20"/>
            <p:cNvSpPr/>
            <p:nvPr/>
          </p:nvSpPr>
          <p:spPr>
            <a:xfrm>
              <a:off x="1225685" y="214009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2" name="矩形 21"/>
            <p:cNvSpPr/>
            <p:nvPr/>
          </p:nvSpPr>
          <p:spPr>
            <a:xfrm>
              <a:off x="1231900" y="1171889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3" name="矩形 22"/>
            <p:cNvSpPr/>
            <p:nvPr/>
          </p:nvSpPr>
          <p:spPr>
            <a:xfrm>
              <a:off x="1231900" y="2127878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4" name="矩形 23"/>
            <p:cNvSpPr/>
            <p:nvPr/>
          </p:nvSpPr>
          <p:spPr>
            <a:xfrm>
              <a:off x="1231900" y="3083867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5" name="矩形 24"/>
            <p:cNvSpPr/>
            <p:nvPr/>
          </p:nvSpPr>
          <p:spPr>
            <a:xfrm>
              <a:off x="1231900" y="4039856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6" name="矩形 25"/>
            <p:cNvSpPr/>
            <p:nvPr/>
          </p:nvSpPr>
          <p:spPr>
            <a:xfrm>
              <a:off x="1231900" y="4995845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矩形 26"/>
            <p:cNvSpPr/>
            <p:nvPr/>
          </p:nvSpPr>
          <p:spPr>
            <a:xfrm>
              <a:off x="1231900" y="5951834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239349808"/>
      </p:ext>
    </p:extLst>
  </p:cSld>
  <p:clrMapOvr>
    <a:masterClrMapping/>
  </p:clrMapOvr>
  <p:transition advClick="0" advTm="500">
    <p:wheel spokes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接连接符 6"/>
          <p:cNvCxnSpPr/>
          <p:nvPr/>
        </p:nvCxnSpPr>
        <p:spPr>
          <a:xfrm>
            <a:off x="0" y="3429000"/>
            <a:ext cx="1219200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6096000" y="0"/>
            <a:ext cx="0" cy="685800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同心圆 4"/>
          <p:cNvSpPr/>
          <p:nvPr/>
        </p:nvSpPr>
        <p:spPr>
          <a:xfrm>
            <a:off x="3163747" y="496748"/>
            <a:ext cx="5864506" cy="5864504"/>
          </a:xfrm>
          <a:prstGeom prst="donut">
            <a:avLst>
              <a:gd name="adj" fmla="val 9324"/>
            </a:avLst>
          </a:prstGeom>
          <a:noFill/>
          <a:ln w="1016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058697" y="1600097"/>
            <a:ext cx="2074606" cy="37702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239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zh-CN" altLang="en-US" sz="239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675" y="0"/>
            <a:ext cx="112996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4" name="组合 3"/>
          <p:cNvGrpSpPr/>
          <p:nvPr/>
        </p:nvGrpSpPr>
        <p:grpSpPr>
          <a:xfrm>
            <a:off x="190035" y="214009"/>
            <a:ext cx="755245" cy="6486855"/>
            <a:chOff x="1225685" y="214009"/>
            <a:chExt cx="755245" cy="6486855"/>
          </a:xfrm>
          <a:solidFill>
            <a:schemeClr val="bg1"/>
          </a:solidFill>
        </p:grpSpPr>
        <p:sp>
          <p:nvSpPr>
            <p:cNvPr id="3" name="矩形 2"/>
            <p:cNvSpPr/>
            <p:nvPr/>
          </p:nvSpPr>
          <p:spPr>
            <a:xfrm>
              <a:off x="1225685" y="214009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/>
            <p:cNvSpPr/>
            <p:nvPr/>
          </p:nvSpPr>
          <p:spPr>
            <a:xfrm>
              <a:off x="1231900" y="1171889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矩形 11"/>
            <p:cNvSpPr/>
            <p:nvPr/>
          </p:nvSpPr>
          <p:spPr>
            <a:xfrm>
              <a:off x="1231900" y="2127878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矩形 13"/>
            <p:cNvSpPr/>
            <p:nvPr/>
          </p:nvSpPr>
          <p:spPr>
            <a:xfrm>
              <a:off x="1231900" y="3083867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/>
            <p:cNvSpPr/>
            <p:nvPr/>
          </p:nvSpPr>
          <p:spPr>
            <a:xfrm>
              <a:off x="1231900" y="4039856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 15"/>
            <p:cNvSpPr/>
            <p:nvPr/>
          </p:nvSpPr>
          <p:spPr>
            <a:xfrm>
              <a:off x="1231900" y="4995845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矩形 16"/>
            <p:cNvSpPr/>
            <p:nvPr/>
          </p:nvSpPr>
          <p:spPr>
            <a:xfrm>
              <a:off x="1231900" y="5951834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9" name="矩形 18"/>
          <p:cNvSpPr/>
          <p:nvPr/>
        </p:nvSpPr>
        <p:spPr>
          <a:xfrm>
            <a:off x="11062035" y="0"/>
            <a:ext cx="112996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0" name="组合 19"/>
          <p:cNvGrpSpPr/>
          <p:nvPr/>
        </p:nvGrpSpPr>
        <p:grpSpPr>
          <a:xfrm>
            <a:off x="11249395" y="214009"/>
            <a:ext cx="755245" cy="6486855"/>
            <a:chOff x="1225685" y="214009"/>
            <a:chExt cx="755245" cy="6486855"/>
          </a:xfrm>
          <a:solidFill>
            <a:schemeClr val="bg1"/>
          </a:solidFill>
        </p:grpSpPr>
        <p:sp>
          <p:nvSpPr>
            <p:cNvPr id="21" name="矩形 20"/>
            <p:cNvSpPr/>
            <p:nvPr/>
          </p:nvSpPr>
          <p:spPr>
            <a:xfrm>
              <a:off x="1225685" y="214009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2" name="矩形 21"/>
            <p:cNvSpPr/>
            <p:nvPr/>
          </p:nvSpPr>
          <p:spPr>
            <a:xfrm>
              <a:off x="1231900" y="1171889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3" name="矩形 22"/>
            <p:cNvSpPr/>
            <p:nvPr/>
          </p:nvSpPr>
          <p:spPr>
            <a:xfrm>
              <a:off x="1231900" y="2127878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4" name="矩形 23"/>
            <p:cNvSpPr/>
            <p:nvPr/>
          </p:nvSpPr>
          <p:spPr>
            <a:xfrm>
              <a:off x="1231900" y="3083867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5" name="矩形 24"/>
            <p:cNvSpPr/>
            <p:nvPr/>
          </p:nvSpPr>
          <p:spPr>
            <a:xfrm>
              <a:off x="1231900" y="4039856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6" name="矩形 25"/>
            <p:cNvSpPr/>
            <p:nvPr/>
          </p:nvSpPr>
          <p:spPr>
            <a:xfrm>
              <a:off x="1231900" y="4995845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矩形 26"/>
            <p:cNvSpPr/>
            <p:nvPr/>
          </p:nvSpPr>
          <p:spPr>
            <a:xfrm>
              <a:off x="1231900" y="5951834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112510313"/>
      </p:ext>
    </p:extLst>
  </p:cSld>
  <p:clrMapOvr>
    <a:masterClrMapping/>
  </p:clrMapOvr>
  <p:transition advClick="0" advTm="500">
    <p:wheel spokes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C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接连接符 6"/>
          <p:cNvCxnSpPr/>
          <p:nvPr/>
        </p:nvCxnSpPr>
        <p:spPr>
          <a:xfrm>
            <a:off x="0" y="3429000"/>
            <a:ext cx="1219200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6096000" y="0"/>
            <a:ext cx="0" cy="685800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同心圆 4"/>
          <p:cNvSpPr/>
          <p:nvPr/>
        </p:nvSpPr>
        <p:spPr>
          <a:xfrm>
            <a:off x="3163747" y="496749"/>
            <a:ext cx="5864506" cy="5864504"/>
          </a:xfrm>
          <a:prstGeom prst="donut">
            <a:avLst>
              <a:gd name="adj" fmla="val 9324"/>
            </a:avLst>
          </a:prstGeom>
          <a:noFill/>
          <a:ln w="1016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058697" y="1600097"/>
            <a:ext cx="2074606" cy="37702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239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0</a:t>
            </a:r>
            <a:endParaRPr lang="zh-CN" altLang="en-US" sz="239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675" y="0"/>
            <a:ext cx="112996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4" name="组合 3"/>
          <p:cNvGrpSpPr/>
          <p:nvPr/>
        </p:nvGrpSpPr>
        <p:grpSpPr>
          <a:xfrm>
            <a:off x="190035" y="214009"/>
            <a:ext cx="755245" cy="6486855"/>
            <a:chOff x="1225685" y="214009"/>
            <a:chExt cx="755245" cy="6486855"/>
          </a:xfrm>
          <a:solidFill>
            <a:srgbClr val="CCCCCC"/>
          </a:solidFill>
        </p:grpSpPr>
        <p:sp>
          <p:nvSpPr>
            <p:cNvPr id="3" name="矩形 2"/>
            <p:cNvSpPr/>
            <p:nvPr/>
          </p:nvSpPr>
          <p:spPr>
            <a:xfrm>
              <a:off x="1225685" y="214009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/>
            <p:cNvSpPr/>
            <p:nvPr/>
          </p:nvSpPr>
          <p:spPr>
            <a:xfrm>
              <a:off x="1231900" y="1171889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矩形 11"/>
            <p:cNvSpPr/>
            <p:nvPr/>
          </p:nvSpPr>
          <p:spPr>
            <a:xfrm>
              <a:off x="1231900" y="2127878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矩形 13"/>
            <p:cNvSpPr/>
            <p:nvPr/>
          </p:nvSpPr>
          <p:spPr>
            <a:xfrm>
              <a:off x="1231900" y="3083867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/>
            <p:cNvSpPr/>
            <p:nvPr/>
          </p:nvSpPr>
          <p:spPr>
            <a:xfrm>
              <a:off x="1231900" y="4039856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 15"/>
            <p:cNvSpPr/>
            <p:nvPr/>
          </p:nvSpPr>
          <p:spPr>
            <a:xfrm>
              <a:off x="1231900" y="4995845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矩形 16"/>
            <p:cNvSpPr/>
            <p:nvPr/>
          </p:nvSpPr>
          <p:spPr>
            <a:xfrm>
              <a:off x="1231900" y="5951834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9" name="矩形 18"/>
          <p:cNvSpPr/>
          <p:nvPr/>
        </p:nvSpPr>
        <p:spPr>
          <a:xfrm>
            <a:off x="11062035" y="0"/>
            <a:ext cx="112996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0" name="组合 19"/>
          <p:cNvGrpSpPr/>
          <p:nvPr/>
        </p:nvGrpSpPr>
        <p:grpSpPr>
          <a:xfrm>
            <a:off x="11249395" y="214009"/>
            <a:ext cx="755245" cy="6486855"/>
            <a:chOff x="1225685" y="214009"/>
            <a:chExt cx="755245" cy="6486855"/>
          </a:xfrm>
          <a:solidFill>
            <a:srgbClr val="CCCCCC"/>
          </a:solidFill>
        </p:grpSpPr>
        <p:sp>
          <p:nvSpPr>
            <p:cNvPr id="21" name="矩形 20"/>
            <p:cNvSpPr/>
            <p:nvPr/>
          </p:nvSpPr>
          <p:spPr>
            <a:xfrm>
              <a:off x="1225685" y="214009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2" name="矩形 21"/>
            <p:cNvSpPr/>
            <p:nvPr/>
          </p:nvSpPr>
          <p:spPr>
            <a:xfrm>
              <a:off x="1231900" y="1171889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3" name="矩形 22"/>
            <p:cNvSpPr/>
            <p:nvPr/>
          </p:nvSpPr>
          <p:spPr>
            <a:xfrm>
              <a:off x="1231900" y="2127878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4" name="矩形 23"/>
            <p:cNvSpPr/>
            <p:nvPr/>
          </p:nvSpPr>
          <p:spPr>
            <a:xfrm>
              <a:off x="1231900" y="3083867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5" name="矩形 24"/>
            <p:cNvSpPr/>
            <p:nvPr/>
          </p:nvSpPr>
          <p:spPr>
            <a:xfrm>
              <a:off x="1231900" y="4039856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6" name="矩形 25"/>
            <p:cNvSpPr/>
            <p:nvPr/>
          </p:nvSpPr>
          <p:spPr>
            <a:xfrm>
              <a:off x="1231900" y="4995845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矩形 26"/>
            <p:cNvSpPr/>
            <p:nvPr/>
          </p:nvSpPr>
          <p:spPr>
            <a:xfrm>
              <a:off x="1231900" y="5951834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459212783"/>
      </p:ext>
    </p:extLst>
  </p:cSld>
  <p:clrMapOvr>
    <a:masterClrMapping/>
  </p:clrMapOvr>
  <p:transition advClick="0">
    <p:wheel spokes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4513062" y="1232356"/>
            <a:ext cx="3165877" cy="3165877"/>
            <a:chOff x="2527300" y="5448714"/>
            <a:chExt cx="1008902" cy="1008902"/>
          </a:xfrm>
        </p:grpSpPr>
        <p:sp>
          <p:nvSpPr>
            <p:cNvPr id="5" name="椭圆 4"/>
            <p:cNvSpPr/>
            <p:nvPr/>
          </p:nvSpPr>
          <p:spPr>
            <a:xfrm>
              <a:off x="2527300" y="5448714"/>
              <a:ext cx="1008902" cy="100890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6" name="组合 5"/>
            <p:cNvGrpSpPr/>
            <p:nvPr/>
          </p:nvGrpSpPr>
          <p:grpSpPr>
            <a:xfrm>
              <a:off x="2640105" y="5499835"/>
              <a:ext cx="783292" cy="906660"/>
              <a:chOff x="3365641" y="2032641"/>
              <a:chExt cx="2412718" cy="2792718"/>
            </a:xfrm>
          </p:grpSpPr>
          <p:sp>
            <p:nvSpPr>
              <p:cNvPr id="7" name="椭圆 6"/>
              <p:cNvSpPr/>
              <p:nvPr/>
            </p:nvSpPr>
            <p:spPr>
              <a:xfrm>
                <a:off x="3556010" y="2748333"/>
                <a:ext cx="2009852" cy="200985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/>
              </a:p>
            </p:txBody>
          </p:sp>
          <p:sp>
            <p:nvSpPr>
              <p:cNvPr id="8" name="矩形 7"/>
              <p:cNvSpPr/>
              <p:nvPr/>
            </p:nvSpPr>
            <p:spPr>
              <a:xfrm>
                <a:off x="3767553" y="3880777"/>
                <a:ext cx="701283" cy="76109"/>
              </a:xfrm>
              <a:prstGeom prst="rect">
                <a:avLst/>
              </a:prstGeom>
              <a:solidFill>
                <a:srgbClr val="2E2E2E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/>
                  <a:ea typeface="微软雅黑"/>
                </a:endParaRPr>
              </a:p>
            </p:txBody>
          </p:sp>
          <p:sp>
            <p:nvSpPr>
              <p:cNvPr id="9" name="矩形 8"/>
              <p:cNvSpPr/>
              <p:nvPr/>
            </p:nvSpPr>
            <p:spPr>
              <a:xfrm>
                <a:off x="4653036" y="3880777"/>
                <a:ext cx="701283" cy="76109"/>
              </a:xfrm>
              <a:prstGeom prst="rect">
                <a:avLst/>
              </a:prstGeom>
              <a:solidFill>
                <a:srgbClr val="2E2E2E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/>
                  <a:ea typeface="微软雅黑"/>
                </a:endParaRPr>
              </a:p>
            </p:txBody>
          </p:sp>
          <p:sp>
            <p:nvSpPr>
              <p:cNvPr id="10" name="椭圆 9"/>
              <p:cNvSpPr/>
              <p:nvPr/>
            </p:nvSpPr>
            <p:spPr>
              <a:xfrm>
                <a:off x="4054034" y="3887456"/>
                <a:ext cx="195308" cy="133614"/>
              </a:xfrm>
              <a:prstGeom prst="ellipse">
                <a:avLst/>
              </a:prstGeom>
              <a:solidFill>
                <a:srgbClr val="2E2E2E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/>
                  <a:ea typeface="微软雅黑"/>
                </a:endParaRPr>
              </a:p>
            </p:txBody>
          </p:sp>
          <p:sp>
            <p:nvSpPr>
              <p:cNvPr id="11" name="椭圆 10"/>
              <p:cNvSpPr/>
              <p:nvPr/>
            </p:nvSpPr>
            <p:spPr>
              <a:xfrm>
                <a:off x="4873916" y="3885575"/>
                <a:ext cx="195308" cy="133614"/>
              </a:xfrm>
              <a:prstGeom prst="ellipse">
                <a:avLst/>
              </a:prstGeom>
              <a:solidFill>
                <a:srgbClr val="2E2E2E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/>
                  <a:ea typeface="微软雅黑"/>
                </a:endParaRPr>
              </a:p>
            </p:txBody>
          </p:sp>
          <p:sp>
            <p:nvSpPr>
              <p:cNvPr id="12" name="同心圆 11"/>
              <p:cNvSpPr/>
              <p:nvPr/>
            </p:nvSpPr>
            <p:spPr>
              <a:xfrm>
                <a:off x="3524096" y="2751680"/>
                <a:ext cx="2073680" cy="2073679"/>
              </a:xfrm>
              <a:prstGeom prst="donut">
                <a:avLst>
                  <a:gd name="adj" fmla="val 3806"/>
                </a:avLst>
              </a:prstGeom>
              <a:solidFill>
                <a:srgbClr val="2E2E2E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任意多边形 12"/>
              <p:cNvSpPr>
                <a:spLocks/>
              </p:cNvSpPr>
              <p:nvPr/>
            </p:nvSpPr>
            <p:spPr bwMode="auto">
              <a:xfrm>
                <a:off x="3365641" y="2032641"/>
                <a:ext cx="2412718" cy="1866739"/>
              </a:xfrm>
              <a:custGeom>
                <a:avLst/>
                <a:gdLst>
                  <a:gd name="connsiteX0" fmla="*/ 808911 w 2051532"/>
                  <a:gd name="connsiteY0" fmla="*/ 351 h 1587287"/>
                  <a:gd name="connsiteX1" fmla="*/ 1338958 w 2051532"/>
                  <a:gd name="connsiteY1" fmla="*/ 216375 h 1587287"/>
                  <a:gd name="connsiteX2" fmla="*/ 1853582 w 2051532"/>
                  <a:gd name="connsiteY2" fmla="*/ 451008 h 1587287"/>
                  <a:gd name="connsiteX3" fmla="*/ 1882003 w 2051532"/>
                  <a:gd name="connsiteY3" fmla="*/ 517763 h 1587287"/>
                  <a:gd name="connsiteX4" fmla="*/ 1899991 w 2051532"/>
                  <a:gd name="connsiteY4" fmla="*/ 589941 h 1587287"/>
                  <a:gd name="connsiteX5" fmla="*/ 1934278 w 2051532"/>
                  <a:gd name="connsiteY5" fmla="*/ 625455 h 1587287"/>
                  <a:gd name="connsiteX6" fmla="*/ 1999607 w 2051532"/>
                  <a:gd name="connsiteY6" fmla="*/ 1286192 h 1587287"/>
                  <a:gd name="connsiteX7" fmla="*/ 1850283 w 2051532"/>
                  <a:gd name="connsiteY7" fmla="*/ 1587287 h 1587287"/>
                  <a:gd name="connsiteX8" fmla="*/ 1850283 w 2051532"/>
                  <a:gd name="connsiteY8" fmla="*/ 1562196 h 1587287"/>
                  <a:gd name="connsiteX9" fmla="*/ 1840950 w 2051532"/>
                  <a:gd name="connsiteY9" fmla="*/ 1537105 h 1587287"/>
                  <a:gd name="connsiteX10" fmla="*/ 1799245 w 2051532"/>
                  <a:gd name="connsiteY10" fmla="*/ 1428768 h 1587287"/>
                  <a:gd name="connsiteX11" fmla="*/ 1774996 w 2051532"/>
                  <a:gd name="connsiteY11" fmla="*/ 1389101 h 1587287"/>
                  <a:gd name="connsiteX12" fmla="*/ 1765181 w 2051532"/>
                  <a:gd name="connsiteY12" fmla="*/ 1409751 h 1587287"/>
                  <a:gd name="connsiteX13" fmla="*/ 1714071 w 2051532"/>
                  <a:gd name="connsiteY13" fmla="*/ 1505503 h 1587287"/>
                  <a:gd name="connsiteX14" fmla="*/ 1714071 w 2051532"/>
                  <a:gd name="connsiteY14" fmla="*/ 1477076 h 1587287"/>
                  <a:gd name="connsiteX15" fmla="*/ 1704824 w 2051532"/>
                  <a:gd name="connsiteY15" fmla="*/ 1448800 h 1587287"/>
                  <a:gd name="connsiteX16" fmla="*/ 1600266 w 2051532"/>
                  <a:gd name="connsiteY16" fmla="*/ 1213396 h 1587287"/>
                  <a:gd name="connsiteX17" fmla="*/ 1573925 w 2051532"/>
                  <a:gd name="connsiteY17" fmla="*/ 1183121 h 1587287"/>
                  <a:gd name="connsiteX18" fmla="*/ 1523636 w 2051532"/>
                  <a:gd name="connsiteY18" fmla="*/ 1152372 h 1587287"/>
                  <a:gd name="connsiteX19" fmla="*/ 1243653 w 2051532"/>
                  <a:gd name="connsiteY19" fmla="*/ 1461831 h 1587287"/>
                  <a:gd name="connsiteX20" fmla="*/ 1223821 w 2051532"/>
                  <a:gd name="connsiteY20" fmla="*/ 1363557 h 1587287"/>
                  <a:gd name="connsiteX21" fmla="*/ 1195741 w 2051532"/>
                  <a:gd name="connsiteY21" fmla="*/ 1280924 h 1587287"/>
                  <a:gd name="connsiteX22" fmla="*/ 1172455 w 2051532"/>
                  <a:gd name="connsiteY22" fmla="*/ 1302812 h 1587287"/>
                  <a:gd name="connsiteX23" fmla="*/ 1097326 w 2051532"/>
                  <a:gd name="connsiteY23" fmla="*/ 1363670 h 1587287"/>
                  <a:gd name="connsiteX24" fmla="*/ 1086841 w 2051532"/>
                  <a:gd name="connsiteY24" fmla="*/ 1296815 h 1587287"/>
                  <a:gd name="connsiteX25" fmla="*/ 1080356 w 2051532"/>
                  <a:gd name="connsiteY25" fmla="*/ 1267013 h 1587287"/>
                  <a:gd name="connsiteX26" fmla="*/ 1049561 w 2051532"/>
                  <a:gd name="connsiteY26" fmla="*/ 1304357 h 1587287"/>
                  <a:gd name="connsiteX27" fmla="*/ 833011 w 2051532"/>
                  <a:gd name="connsiteY27" fmla="*/ 1470195 h 1587287"/>
                  <a:gd name="connsiteX28" fmla="*/ 814346 w 2051532"/>
                  <a:gd name="connsiteY28" fmla="*/ 1370875 h 1587287"/>
                  <a:gd name="connsiteX29" fmla="*/ 791180 w 2051532"/>
                  <a:gd name="connsiteY29" fmla="*/ 1294081 h 1587287"/>
                  <a:gd name="connsiteX30" fmla="*/ 751575 w 2051532"/>
                  <a:gd name="connsiteY30" fmla="*/ 1325636 h 1587287"/>
                  <a:gd name="connsiteX31" fmla="*/ 679997 w 2051532"/>
                  <a:gd name="connsiteY31" fmla="*/ 1372996 h 1587287"/>
                  <a:gd name="connsiteX32" fmla="*/ 670011 w 2051532"/>
                  <a:gd name="connsiteY32" fmla="*/ 1305688 h 1587287"/>
                  <a:gd name="connsiteX33" fmla="*/ 664046 w 2051532"/>
                  <a:gd name="connsiteY33" fmla="*/ 1275752 h 1587287"/>
                  <a:gd name="connsiteX34" fmla="*/ 605525 w 2051532"/>
                  <a:gd name="connsiteY34" fmla="*/ 1338596 h 1587287"/>
                  <a:gd name="connsiteX35" fmla="*/ 301043 w 2051532"/>
                  <a:gd name="connsiteY35" fmla="*/ 1553832 h 1587287"/>
                  <a:gd name="connsiteX36" fmla="*/ 222736 w 2051532"/>
                  <a:gd name="connsiteY36" fmla="*/ 1429421 h 1587287"/>
                  <a:gd name="connsiteX37" fmla="*/ 218353 w 2051532"/>
                  <a:gd name="connsiteY37" fmla="*/ 1421130 h 1587287"/>
                  <a:gd name="connsiteX38" fmla="*/ 190137 w 2051532"/>
                  <a:gd name="connsiteY38" fmla="*/ 1439926 h 1587287"/>
                  <a:gd name="connsiteX39" fmla="*/ 139240 w 2051532"/>
                  <a:gd name="connsiteY39" fmla="*/ 1467902 h 1587287"/>
                  <a:gd name="connsiteX40" fmla="*/ 200753 w 2051532"/>
                  <a:gd name="connsiteY40" fmla="*/ 369037 h 1587287"/>
                  <a:gd name="connsiteX41" fmla="*/ 734274 w 2051532"/>
                  <a:gd name="connsiteY41" fmla="*/ 3550 h 1587287"/>
                  <a:gd name="connsiteX42" fmla="*/ 808911 w 2051532"/>
                  <a:gd name="connsiteY42" fmla="*/ 351 h 158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</a:cxnLst>
                <a:rect l="l" t="t" r="r" b="b"/>
                <a:pathLst>
                  <a:path w="2051532" h="1587287">
                    <a:moveTo>
                      <a:pt x="808911" y="351"/>
                    </a:moveTo>
                    <a:cubicBezTo>
                      <a:pt x="990198" y="7057"/>
                      <a:pt x="1214599" y="108722"/>
                      <a:pt x="1338958" y="216375"/>
                    </a:cubicBezTo>
                    <a:cubicBezTo>
                      <a:pt x="1490933" y="168997"/>
                      <a:pt x="1765935" y="292781"/>
                      <a:pt x="1853582" y="451008"/>
                    </a:cubicBezTo>
                    <a:cubicBezTo>
                      <a:pt x="1864538" y="470767"/>
                      <a:pt x="1873986" y="493197"/>
                      <a:pt x="1882003" y="517763"/>
                    </a:cubicBezTo>
                    <a:lnTo>
                      <a:pt x="1899991" y="589941"/>
                    </a:lnTo>
                    <a:lnTo>
                      <a:pt x="1934278" y="625455"/>
                    </a:lnTo>
                    <a:cubicBezTo>
                      <a:pt x="2092935" y="826185"/>
                      <a:pt x="2064937" y="1085462"/>
                      <a:pt x="1999607" y="1286192"/>
                    </a:cubicBezTo>
                    <a:cubicBezTo>
                      <a:pt x="1934278" y="1461831"/>
                      <a:pt x="1850283" y="1587287"/>
                      <a:pt x="1850283" y="1587287"/>
                    </a:cubicBezTo>
                    <a:cubicBezTo>
                      <a:pt x="1850283" y="1587287"/>
                      <a:pt x="1850283" y="1578923"/>
                      <a:pt x="1850283" y="1562196"/>
                    </a:cubicBezTo>
                    <a:cubicBezTo>
                      <a:pt x="1850283" y="1553832"/>
                      <a:pt x="1840950" y="1545468"/>
                      <a:pt x="1840950" y="1537105"/>
                    </a:cubicBezTo>
                    <a:cubicBezTo>
                      <a:pt x="1829284" y="1499468"/>
                      <a:pt x="1815869" y="1463399"/>
                      <a:pt x="1799245" y="1428768"/>
                    </a:cubicBezTo>
                    <a:lnTo>
                      <a:pt x="1774996" y="1389101"/>
                    </a:lnTo>
                    <a:lnTo>
                      <a:pt x="1765181" y="1409751"/>
                    </a:lnTo>
                    <a:cubicBezTo>
                      <a:pt x="1735480" y="1470045"/>
                      <a:pt x="1714071" y="1505503"/>
                      <a:pt x="1714071" y="1505503"/>
                    </a:cubicBezTo>
                    <a:lnTo>
                      <a:pt x="1714071" y="1477076"/>
                    </a:lnTo>
                    <a:cubicBezTo>
                      <a:pt x="1714071" y="1467902"/>
                      <a:pt x="1704824" y="1458276"/>
                      <a:pt x="1704824" y="1448800"/>
                    </a:cubicBezTo>
                    <a:cubicBezTo>
                      <a:pt x="1681002" y="1363595"/>
                      <a:pt x="1650095" y="1285535"/>
                      <a:pt x="1600266" y="1213396"/>
                    </a:cubicBezTo>
                    <a:lnTo>
                      <a:pt x="1573925" y="1183121"/>
                    </a:lnTo>
                    <a:lnTo>
                      <a:pt x="1523636" y="1152372"/>
                    </a:lnTo>
                    <a:cubicBezTo>
                      <a:pt x="1467640" y="1319647"/>
                      <a:pt x="1243653" y="1461831"/>
                      <a:pt x="1243653" y="1461831"/>
                    </a:cubicBezTo>
                    <a:cubicBezTo>
                      <a:pt x="1243653" y="1461831"/>
                      <a:pt x="1238987" y="1420012"/>
                      <a:pt x="1223821" y="1363557"/>
                    </a:cubicBezTo>
                    <a:lnTo>
                      <a:pt x="1195741" y="1280924"/>
                    </a:lnTo>
                    <a:lnTo>
                      <a:pt x="1172455" y="1302812"/>
                    </a:lnTo>
                    <a:cubicBezTo>
                      <a:pt x="1129383" y="1341060"/>
                      <a:pt x="1097326" y="1363670"/>
                      <a:pt x="1097326" y="1363670"/>
                    </a:cubicBezTo>
                    <a:cubicBezTo>
                      <a:pt x="1097326" y="1363670"/>
                      <a:pt x="1094668" y="1337063"/>
                      <a:pt x="1086841" y="1296815"/>
                    </a:cubicBezTo>
                    <a:lnTo>
                      <a:pt x="1080356" y="1267013"/>
                    </a:lnTo>
                    <a:lnTo>
                      <a:pt x="1049561" y="1304357"/>
                    </a:lnTo>
                    <a:cubicBezTo>
                      <a:pt x="948504" y="1413739"/>
                      <a:pt x="833011" y="1470195"/>
                      <a:pt x="833011" y="1470195"/>
                    </a:cubicBezTo>
                    <a:cubicBezTo>
                      <a:pt x="833011" y="1470195"/>
                      <a:pt x="828345" y="1428376"/>
                      <a:pt x="814346" y="1370875"/>
                    </a:cubicBezTo>
                    <a:lnTo>
                      <a:pt x="791180" y="1294081"/>
                    </a:lnTo>
                    <a:lnTo>
                      <a:pt x="751575" y="1325636"/>
                    </a:lnTo>
                    <a:cubicBezTo>
                      <a:pt x="709369" y="1357048"/>
                      <a:pt x="679997" y="1372996"/>
                      <a:pt x="679997" y="1372996"/>
                    </a:cubicBezTo>
                    <a:cubicBezTo>
                      <a:pt x="679997" y="1372996"/>
                      <a:pt x="677340" y="1346409"/>
                      <a:pt x="670011" y="1305688"/>
                    </a:cubicBezTo>
                    <a:lnTo>
                      <a:pt x="664046" y="1275752"/>
                    </a:lnTo>
                    <a:lnTo>
                      <a:pt x="605525" y="1338596"/>
                    </a:lnTo>
                    <a:cubicBezTo>
                      <a:pt x="462034" y="1478558"/>
                      <a:pt x="308043" y="1553832"/>
                      <a:pt x="301043" y="1553832"/>
                    </a:cubicBezTo>
                    <a:cubicBezTo>
                      <a:pt x="291711" y="1541286"/>
                      <a:pt x="259629" y="1495809"/>
                      <a:pt x="222736" y="1429421"/>
                    </a:cubicBezTo>
                    <a:lnTo>
                      <a:pt x="218353" y="1421130"/>
                    </a:lnTo>
                    <a:lnTo>
                      <a:pt x="190137" y="1439926"/>
                    </a:lnTo>
                    <a:cubicBezTo>
                      <a:pt x="160498" y="1458426"/>
                      <a:pt x="141551" y="1467902"/>
                      <a:pt x="139240" y="1467902"/>
                    </a:cubicBezTo>
                    <a:cubicBezTo>
                      <a:pt x="101045" y="1410898"/>
                      <a:pt x="-188231" y="747458"/>
                      <a:pt x="200753" y="369037"/>
                    </a:cubicBezTo>
                    <a:cubicBezTo>
                      <a:pt x="210201" y="359711"/>
                      <a:pt x="544506" y="28969"/>
                      <a:pt x="734274" y="3550"/>
                    </a:cubicBezTo>
                    <a:cubicBezTo>
                      <a:pt x="757995" y="373"/>
                      <a:pt x="783013" y="-607"/>
                      <a:pt x="808911" y="351"/>
                    </a:cubicBezTo>
                    <a:close/>
                  </a:path>
                </a:pathLst>
              </a:custGeom>
              <a:solidFill>
                <a:srgbClr val="2E2E2E"/>
              </a:solidFill>
              <a:ln w="55563" cap="rnd">
                <a:noFill/>
                <a:prstDash val="solid"/>
                <a:round/>
                <a:headEnd/>
                <a:tailEnd/>
              </a:ln>
              <a:effectLst/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</p:grpSp>
      </p:grpSp>
      <p:sp>
        <p:nvSpPr>
          <p:cNvPr id="14" name="文本框 13"/>
          <p:cNvSpPr txBox="1"/>
          <p:nvPr/>
        </p:nvSpPr>
        <p:spPr>
          <a:xfrm>
            <a:off x="4305285" y="4823147"/>
            <a:ext cx="35814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chemeClr val="bg1">
                    <a:lumMod val="75000"/>
                  </a:schemeClr>
                </a:solidFill>
              </a:rPr>
              <a:t>POWER BY @Simon_</a:t>
            </a:r>
            <a:r>
              <a:rPr lang="zh-CN" altLang="en-US" sz="2400" dirty="0">
                <a:solidFill>
                  <a:schemeClr val="bg1">
                    <a:lumMod val="75000"/>
                  </a:schemeClr>
                </a:solidFill>
              </a:rPr>
              <a:t>阿文</a:t>
            </a:r>
          </a:p>
        </p:txBody>
      </p:sp>
    </p:spTree>
    <p:extLst>
      <p:ext uri="{BB962C8B-B14F-4D97-AF65-F5344CB8AC3E}">
        <p14:creationId xmlns:p14="http://schemas.microsoft.com/office/powerpoint/2010/main" val="3407908369"/>
      </p:ext>
    </p:extLst>
  </p:cSld>
  <p:clrMapOvr>
    <a:masterClrMapping/>
  </p:clrMapOvr>
  <p:transition advClick="0">
    <p:wheel spokes="1"/>
    <p:sndAc>
      <p:stSnd>
        <p:snd r:embed="rId2" name="click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直接连接符 36"/>
          <p:cNvCxnSpPr/>
          <p:nvPr/>
        </p:nvCxnSpPr>
        <p:spPr>
          <a:xfrm flipH="1">
            <a:off x="6073674" y="0"/>
            <a:ext cx="9730" cy="6858000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连接符 34"/>
          <p:cNvCxnSpPr>
            <a:stCxn id="8" idx="3"/>
            <a:endCxn id="22" idx="1"/>
          </p:cNvCxnSpPr>
          <p:nvPr/>
        </p:nvCxnSpPr>
        <p:spPr>
          <a:xfrm>
            <a:off x="1023582" y="3429000"/>
            <a:ext cx="10144835" cy="0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圆: 空心 3"/>
          <p:cNvSpPr/>
          <p:nvPr/>
        </p:nvSpPr>
        <p:spPr>
          <a:xfrm>
            <a:off x="3223708" y="556708"/>
            <a:ext cx="5744583" cy="5744583"/>
          </a:xfrm>
          <a:prstGeom prst="donut">
            <a:avLst>
              <a:gd name="adj" fmla="val 7884"/>
            </a:avLst>
          </a:prstGeom>
          <a:noFill/>
          <a:ln w="635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0" y="0"/>
            <a:ext cx="1023582" cy="6858000"/>
          </a:xfrm>
          <a:prstGeom prst="rect">
            <a:avLst/>
          </a:prstGeom>
          <a:solidFill>
            <a:schemeClr val="accent5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5081939" y="1590034"/>
            <a:ext cx="2028119" cy="36779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23300" b="1" dirty="0">
                <a:latin typeface="+mj-ea"/>
                <a:ea typeface="+mj-ea"/>
              </a:rPr>
              <a:t>9</a:t>
            </a:r>
            <a:endParaRPr lang="zh-CN" altLang="en-US" sz="23300" b="1" dirty="0">
              <a:latin typeface="+mj-ea"/>
              <a:ea typeface="+mj-ea"/>
            </a:endParaRPr>
          </a:p>
        </p:txBody>
      </p:sp>
      <p:grpSp>
        <p:nvGrpSpPr>
          <p:cNvPr id="21" name="组合 20"/>
          <p:cNvGrpSpPr/>
          <p:nvPr/>
        </p:nvGrpSpPr>
        <p:grpSpPr>
          <a:xfrm>
            <a:off x="214952" y="-152400"/>
            <a:ext cx="593678" cy="7162800"/>
            <a:chOff x="211539" y="43793"/>
            <a:chExt cx="593678" cy="6762465"/>
          </a:xfrm>
          <a:solidFill>
            <a:schemeClr val="accent6"/>
          </a:solidFill>
        </p:grpSpPr>
        <p:sp>
          <p:nvSpPr>
            <p:cNvPr id="11" name="矩形 10"/>
            <p:cNvSpPr/>
            <p:nvPr/>
          </p:nvSpPr>
          <p:spPr>
            <a:xfrm>
              <a:off x="211539" y="43793"/>
              <a:ext cx="593678" cy="50496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矩形 11"/>
            <p:cNvSpPr/>
            <p:nvPr/>
          </p:nvSpPr>
          <p:spPr>
            <a:xfrm>
              <a:off x="211539" y="739071"/>
              <a:ext cx="593678" cy="50496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/>
            <p:cNvSpPr/>
            <p:nvPr/>
          </p:nvSpPr>
          <p:spPr>
            <a:xfrm>
              <a:off x="211539" y="1434349"/>
              <a:ext cx="593678" cy="50496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矩形 13"/>
            <p:cNvSpPr/>
            <p:nvPr/>
          </p:nvSpPr>
          <p:spPr>
            <a:xfrm>
              <a:off x="211539" y="2129627"/>
              <a:ext cx="593678" cy="50496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/>
            <p:cNvSpPr/>
            <p:nvPr/>
          </p:nvSpPr>
          <p:spPr>
            <a:xfrm>
              <a:off x="211539" y="2824905"/>
              <a:ext cx="593678" cy="50496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 15"/>
            <p:cNvSpPr/>
            <p:nvPr/>
          </p:nvSpPr>
          <p:spPr>
            <a:xfrm>
              <a:off x="211539" y="3520183"/>
              <a:ext cx="593678" cy="50496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矩形 16"/>
            <p:cNvSpPr/>
            <p:nvPr/>
          </p:nvSpPr>
          <p:spPr>
            <a:xfrm>
              <a:off x="211539" y="4215461"/>
              <a:ext cx="593678" cy="50496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" name="矩形 17"/>
            <p:cNvSpPr/>
            <p:nvPr/>
          </p:nvSpPr>
          <p:spPr>
            <a:xfrm>
              <a:off x="211539" y="4910739"/>
              <a:ext cx="593678" cy="50496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9" name="矩形 18"/>
            <p:cNvSpPr/>
            <p:nvPr/>
          </p:nvSpPr>
          <p:spPr>
            <a:xfrm>
              <a:off x="211539" y="5606017"/>
              <a:ext cx="593678" cy="50496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0" name="矩形 19"/>
            <p:cNvSpPr/>
            <p:nvPr/>
          </p:nvSpPr>
          <p:spPr>
            <a:xfrm>
              <a:off x="211539" y="6301291"/>
              <a:ext cx="593678" cy="50496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2" name="矩形 21"/>
          <p:cNvSpPr/>
          <p:nvPr/>
        </p:nvSpPr>
        <p:spPr>
          <a:xfrm>
            <a:off x="11168417" y="0"/>
            <a:ext cx="1023582" cy="6858000"/>
          </a:xfrm>
          <a:prstGeom prst="rect">
            <a:avLst/>
          </a:prstGeom>
          <a:solidFill>
            <a:schemeClr val="accent5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3" name="组合 22"/>
          <p:cNvGrpSpPr/>
          <p:nvPr/>
        </p:nvGrpSpPr>
        <p:grpSpPr>
          <a:xfrm>
            <a:off x="11383369" y="-152400"/>
            <a:ext cx="593678" cy="7162800"/>
            <a:chOff x="211539" y="43793"/>
            <a:chExt cx="593678" cy="6762465"/>
          </a:xfrm>
          <a:solidFill>
            <a:schemeClr val="accent6"/>
          </a:solidFill>
        </p:grpSpPr>
        <p:sp>
          <p:nvSpPr>
            <p:cNvPr id="24" name="矩形 23"/>
            <p:cNvSpPr/>
            <p:nvPr/>
          </p:nvSpPr>
          <p:spPr>
            <a:xfrm>
              <a:off x="211539" y="43793"/>
              <a:ext cx="593678" cy="50496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5" name="矩形 24"/>
            <p:cNvSpPr/>
            <p:nvPr/>
          </p:nvSpPr>
          <p:spPr>
            <a:xfrm>
              <a:off x="211539" y="739071"/>
              <a:ext cx="593678" cy="50496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6" name="矩形 25"/>
            <p:cNvSpPr/>
            <p:nvPr/>
          </p:nvSpPr>
          <p:spPr>
            <a:xfrm>
              <a:off x="211539" y="1434349"/>
              <a:ext cx="593678" cy="50496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矩形 26"/>
            <p:cNvSpPr/>
            <p:nvPr/>
          </p:nvSpPr>
          <p:spPr>
            <a:xfrm>
              <a:off x="211539" y="2129627"/>
              <a:ext cx="593678" cy="50496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矩形 27"/>
            <p:cNvSpPr/>
            <p:nvPr/>
          </p:nvSpPr>
          <p:spPr>
            <a:xfrm>
              <a:off x="211539" y="2824905"/>
              <a:ext cx="593678" cy="50496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9" name="矩形 28"/>
            <p:cNvSpPr/>
            <p:nvPr/>
          </p:nvSpPr>
          <p:spPr>
            <a:xfrm>
              <a:off x="211539" y="3520183"/>
              <a:ext cx="593678" cy="50496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" name="矩形 29"/>
            <p:cNvSpPr/>
            <p:nvPr/>
          </p:nvSpPr>
          <p:spPr>
            <a:xfrm>
              <a:off x="211539" y="4215461"/>
              <a:ext cx="593678" cy="50496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1" name="矩形 30"/>
            <p:cNvSpPr/>
            <p:nvPr/>
          </p:nvSpPr>
          <p:spPr>
            <a:xfrm>
              <a:off x="211539" y="4910739"/>
              <a:ext cx="593678" cy="50496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2" name="矩形 31"/>
            <p:cNvSpPr/>
            <p:nvPr/>
          </p:nvSpPr>
          <p:spPr>
            <a:xfrm>
              <a:off x="211539" y="5606017"/>
              <a:ext cx="593678" cy="50496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3" name="矩形 32"/>
            <p:cNvSpPr/>
            <p:nvPr/>
          </p:nvSpPr>
          <p:spPr>
            <a:xfrm>
              <a:off x="211539" y="6301291"/>
              <a:ext cx="593678" cy="50496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044774424"/>
      </p:ext>
    </p:extLst>
  </p:cSld>
  <p:clrMapOvr>
    <a:masterClrMapping/>
  </p:clrMapOvr>
  <p:transition advClick="0" advTm="500">
    <p:wheel spokes="1"/>
    <p:sndAc>
      <p:stSnd>
        <p:snd r:embed="rId2" name="click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直接连接符 36"/>
          <p:cNvCxnSpPr/>
          <p:nvPr/>
        </p:nvCxnSpPr>
        <p:spPr>
          <a:xfrm flipH="1">
            <a:off x="6073674" y="0"/>
            <a:ext cx="9730" cy="6858000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连接符 34"/>
          <p:cNvCxnSpPr>
            <a:stCxn id="8" idx="3"/>
            <a:endCxn id="22" idx="1"/>
          </p:cNvCxnSpPr>
          <p:nvPr/>
        </p:nvCxnSpPr>
        <p:spPr>
          <a:xfrm>
            <a:off x="1023582" y="3429000"/>
            <a:ext cx="10144835" cy="0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圆: 空心 3"/>
          <p:cNvSpPr/>
          <p:nvPr/>
        </p:nvSpPr>
        <p:spPr>
          <a:xfrm>
            <a:off x="3223708" y="556708"/>
            <a:ext cx="5744583" cy="5744583"/>
          </a:xfrm>
          <a:prstGeom prst="donut">
            <a:avLst>
              <a:gd name="adj" fmla="val 7884"/>
            </a:avLst>
          </a:prstGeom>
          <a:noFill/>
          <a:ln w="635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0" y="0"/>
            <a:ext cx="1023582" cy="6858000"/>
          </a:xfrm>
          <a:prstGeom prst="rect">
            <a:avLst/>
          </a:prstGeom>
          <a:solidFill>
            <a:schemeClr val="accent5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5081939" y="1590034"/>
            <a:ext cx="2028119" cy="36779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23300" b="1" dirty="0">
                <a:latin typeface="+mj-ea"/>
                <a:ea typeface="+mj-ea"/>
              </a:rPr>
              <a:t>8</a:t>
            </a:r>
            <a:endParaRPr lang="zh-CN" altLang="en-US" sz="23300" b="1" dirty="0">
              <a:latin typeface="+mj-ea"/>
              <a:ea typeface="+mj-ea"/>
            </a:endParaRPr>
          </a:p>
        </p:txBody>
      </p:sp>
      <p:grpSp>
        <p:nvGrpSpPr>
          <p:cNvPr id="21" name="组合 20"/>
          <p:cNvGrpSpPr/>
          <p:nvPr/>
        </p:nvGrpSpPr>
        <p:grpSpPr>
          <a:xfrm>
            <a:off x="214952" y="-152400"/>
            <a:ext cx="593678" cy="7162800"/>
            <a:chOff x="211539" y="43793"/>
            <a:chExt cx="593678" cy="6762465"/>
          </a:xfrm>
        </p:grpSpPr>
        <p:sp>
          <p:nvSpPr>
            <p:cNvPr id="11" name="矩形 10"/>
            <p:cNvSpPr/>
            <p:nvPr/>
          </p:nvSpPr>
          <p:spPr>
            <a:xfrm>
              <a:off x="211539" y="43793"/>
              <a:ext cx="593678" cy="5049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矩形 11"/>
            <p:cNvSpPr/>
            <p:nvPr/>
          </p:nvSpPr>
          <p:spPr>
            <a:xfrm>
              <a:off x="211539" y="739071"/>
              <a:ext cx="593678" cy="5049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/>
            <p:cNvSpPr/>
            <p:nvPr/>
          </p:nvSpPr>
          <p:spPr>
            <a:xfrm>
              <a:off x="211539" y="1434349"/>
              <a:ext cx="593678" cy="5049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矩形 13"/>
            <p:cNvSpPr/>
            <p:nvPr/>
          </p:nvSpPr>
          <p:spPr>
            <a:xfrm>
              <a:off x="211539" y="2129627"/>
              <a:ext cx="593678" cy="5049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/>
            <p:cNvSpPr/>
            <p:nvPr/>
          </p:nvSpPr>
          <p:spPr>
            <a:xfrm>
              <a:off x="211539" y="2824905"/>
              <a:ext cx="593678" cy="5049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 15"/>
            <p:cNvSpPr/>
            <p:nvPr/>
          </p:nvSpPr>
          <p:spPr>
            <a:xfrm>
              <a:off x="211539" y="3520183"/>
              <a:ext cx="593678" cy="5049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矩形 16"/>
            <p:cNvSpPr/>
            <p:nvPr/>
          </p:nvSpPr>
          <p:spPr>
            <a:xfrm>
              <a:off x="211539" y="4215461"/>
              <a:ext cx="593678" cy="5049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" name="矩形 17"/>
            <p:cNvSpPr/>
            <p:nvPr/>
          </p:nvSpPr>
          <p:spPr>
            <a:xfrm>
              <a:off x="211539" y="4910739"/>
              <a:ext cx="593678" cy="5049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9" name="矩形 18"/>
            <p:cNvSpPr/>
            <p:nvPr/>
          </p:nvSpPr>
          <p:spPr>
            <a:xfrm>
              <a:off x="211539" y="5606017"/>
              <a:ext cx="593678" cy="5049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0" name="矩形 19"/>
            <p:cNvSpPr/>
            <p:nvPr/>
          </p:nvSpPr>
          <p:spPr>
            <a:xfrm>
              <a:off x="211539" y="6301291"/>
              <a:ext cx="593678" cy="5049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2" name="矩形 21"/>
          <p:cNvSpPr/>
          <p:nvPr/>
        </p:nvSpPr>
        <p:spPr>
          <a:xfrm>
            <a:off x="11168417" y="0"/>
            <a:ext cx="1023582" cy="6858000"/>
          </a:xfrm>
          <a:prstGeom prst="rect">
            <a:avLst/>
          </a:prstGeom>
          <a:solidFill>
            <a:schemeClr val="accent5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3" name="组合 22"/>
          <p:cNvGrpSpPr/>
          <p:nvPr/>
        </p:nvGrpSpPr>
        <p:grpSpPr>
          <a:xfrm>
            <a:off x="11383369" y="-152400"/>
            <a:ext cx="593678" cy="7162800"/>
            <a:chOff x="211539" y="43793"/>
            <a:chExt cx="593678" cy="6762465"/>
          </a:xfrm>
        </p:grpSpPr>
        <p:sp>
          <p:nvSpPr>
            <p:cNvPr id="24" name="矩形 23"/>
            <p:cNvSpPr/>
            <p:nvPr/>
          </p:nvSpPr>
          <p:spPr>
            <a:xfrm>
              <a:off x="211539" y="43793"/>
              <a:ext cx="593678" cy="5049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5" name="矩形 24"/>
            <p:cNvSpPr/>
            <p:nvPr/>
          </p:nvSpPr>
          <p:spPr>
            <a:xfrm>
              <a:off x="211539" y="739071"/>
              <a:ext cx="593678" cy="5049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6" name="矩形 25"/>
            <p:cNvSpPr/>
            <p:nvPr/>
          </p:nvSpPr>
          <p:spPr>
            <a:xfrm>
              <a:off x="211539" y="1434349"/>
              <a:ext cx="593678" cy="5049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矩形 26"/>
            <p:cNvSpPr/>
            <p:nvPr/>
          </p:nvSpPr>
          <p:spPr>
            <a:xfrm>
              <a:off x="211539" y="2129627"/>
              <a:ext cx="593678" cy="5049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矩形 27"/>
            <p:cNvSpPr/>
            <p:nvPr/>
          </p:nvSpPr>
          <p:spPr>
            <a:xfrm>
              <a:off x="211539" y="2824905"/>
              <a:ext cx="593678" cy="5049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9" name="矩形 28"/>
            <p:cNvSpPr/>
            <p:nvPr/>
          </p:nvSpPr>
          <p:spPr>
            <a:xfrm>
              <a:off x="211539" y="3520183"/>
              <a:ext cx="593678" cy="5049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" name="矩形 29"/>
            <p:cNvSpPr/>
            <p:nvPr/>
          </p:nvSpPr>
          <p:spPr>
            <a:xfrm>
              <a:off x="211539" y="4215461"/>
              <a:ext cx="593678" cy="5049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1" name="矩形 30"/>
            <p:cNvSpPr/>
            <p:nvPr/>
          </p:nvSpPr>
          <p:spPr>
            <a:xfrm>
              <a:off x="211539" y="4910739"/>
              <a:ext cx="593678" cy="5049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2" name="矩形 31"/>
            <p:cNvSpPr/>
            <p:nvPr/>
          </p:nvSpPr>
          <p:spPr>
            <a:xfrm>
              <a:off x="211539" y="5606017"/>
              <a:ext cx="593678" cy="5049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3" name="矩形 32"/>
            <p:cNvSpPr/>
            <p:nvPr/>
          </p:nvSpPr>
          <p:spPr>
            <a:xfrm>
              <a:off x="211539" y="6301291"/>
              <a:ext cx="593678" cy="5049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497210791"/>
      </p:ext>
    </p:extLst>
  </p:cSld>
  <p:clrMapOvr>
    <a:masterClrMapping/>
  </p:clrMapOvr>
  <p:transition advClick="0" advTm="500">
    <p:wheel spokes="1"/>
    <p:sndAc>
      <p:stSnd>
        <p:snd r:embed="rId2" name="click.wav"/>
      </p:stSnd>
    </p:sndAc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ACA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直接连接符 36"/>
          <p:cNvCxnSpPr/>
          <p:nvPr/>
        </p:nvCxnSpPr>
        <p:spPr>
          <a:xfrm flipH="1">
            <a:off x="6073674" y="0"/>
            <a:ext cx="9730" cy="6858000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连接符 34"/>
          <p:cNvCxnSpPr>
            <a:stCxn id="8" idx="3"/>
            <a:endCxn id="22" idx="1"/>
          </p:cNvCxnSpPr>
          <p:nvPr/>
        </p:nvCxnSpPr>
        <p:spPr>
          <a:xfrm>
            <a:off x="1023582" y="3429000"/>
            <a:ext cx="10144835" cy="0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圆: 空心 3"/>
          <p:cNvSpPr/>
          <p:nvPr/>
        </p:nvSpPr>
        <p:spPr>
          <a:xfrm>
            <a:off x="3223708" y="556708"/>
            <a:ext cx="5744583" cy="5744583"/>
          </a:xfrm>
          <a:prstGeom prst="donut">
            <a:avLst>
              <a:gd name="adj" fmla="val 7884"/>
            </a:avLst>
          </a:prstGeom>
          <a:noFill/>
          <a:ln w="635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0" y="0"/>
            <a:ext cx="1023582" cy="6858000"/>
          </a:xfrm>
          <a:prstGeom prst="rect">
            <a:avLst/>
          </a:prstGeom>
          <a:solidFill>
            <a:schemeClr val="accent5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5081939" y="1590034"/>
            <a:ext cx="2028119" cy="36779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23300" b="1" dirty="0">
                <a:latin typeface="+mj-ea"/>
                <a:ea typeface="+mj-ea"/>
              </a:rPr>
              <a:t>7</a:t>
            </a:r>
            <a:endParaRPr lang="zh-CN" altLang="en-US" sz="23300" b="1" dirty="0">
              <a:latin typeface="+mj-ea"/>
              <a:ea typeface="+mj-ea"/>
            </a:endParaRPr>
          </a:p>
        </p:txBody>
      </p:sp>
      <p:grpSp>
        <p:nvGrpSpPr>
          <p:cNvPr id="21" name="组合 20"/>
          <p:cNvGrpSpPr/>
          <p:nvPr/>
        </p:nvGrpSpPr>
        <p:grpSpPr>
          <a:xfrm>
            <a:off x="214952" y="-152400"/>
            <a:ext cx="593678" cy="7162800"/>
            <a:chOff x="211539" y="43793"/>
            <a:chExt cx="593678" cy="6762465"/>
          </a:xfrm>
          <a:solidFill>
            <a:schemeClr val="accent6"/>
          </a:solidFill>
        </p:grpSpPr>
        <p:sp>
          <p:nvSpPr>
            <p:cNvPr id="11" name="矩形 10"/>
            <p:cNvSpPr/>
            <p:nvPr/>
          </p:nvSpPr>
          <p:spPr>
            <a:xfrm>
              <a:off x="211539" y="43793"/>
              <a:ext cx="593678" cy="50496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矩形 11"/>
            <p:cNvSpPr/>
            <p:nvPr/>
          </p:nvSpPr>
          <p:spPr>
            <a:xfrm>
              <a:off x="211539" y="739071"/>
              <a:ext cx="593678" cy="50496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/>
            <p:cNvSpPr/>
            <p:nvPr/>
          </p:nvSpPr>
          <p:spPr>
            <a:xfrm>
              <a:off x="211539" y="1434349"/>
              <a:ext cx="593678" cy="50496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矩形 13"/>
            <p:cNvSpPr/>
            <p:nvPr/>
          </p:nvSpPr>
          <p:spPr>
            <a:xfrm>
              <a:off x="211539" y="2129627"/>
              <a:ext cx="593678" cy="50496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/>
            <p:cNvSpPr/>
            <p:nvPr/>
          </p:nvSpPr>
          <p:spPr>
            <a:xfrm>
              <a:off x="211539" y="2824905"/>
              <a:ext cx="593678" cy="50496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 15"/>
            <p:cNvSpPr/>
            <p:nvPr/>
          </p:nvSpPr>
          <p:spPr>
            <a:xfrm>
              <a:off x="211539" y="3520183"/>
              <a:ext cx="593678" cy="50496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矩形 16"/>
            <p:cNvSpPr/>
            <p:nvPr/>
          </p:nvSpPr>
          <p:spPr>
            <a:xfrm>
              <a:off x="211539" y="4215461"/>
              <a:ext cx="593678" cy="50496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" name="矩形 17"/>
            <p:cNvSpPr/>
            <p:nvPr/>
          </p:nvSpPr>
          <p:spPr>
            <a:xfrm>
              <a:off x="211539" y="4910739"/>
              <a:ext cx="593678" cy="50496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9" name="矩形 18"/>
            <p:cNvSpPr/>
            <p:nvPr/>
          </p:nvSpPr>
          <p:spPr>
            <a:xfrm>
              <a:off x="211539" y="5606017"/>
              <a:ext cx="593678" cy="50496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0" name="矩形 19"/>
            <p:cNvSpPr/>
            <p:nvPr/>
          </p:nvSpPr>
          <p:spPr>
            <a:xfrm>
              <a:off x="211539" y="6301291"/>
              <a:ext cx="593678" cy="50496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2" name="矩形 21"/>
          <p:cNvSpPr/>
          <p:nvPr/>
        </p:nvSpPr>
        <p:spPr>
          <a:xfrm>
            <a:off x="11168417" y="0"/>
            <a:ext cx="1023582" cy="6858000"/>
          </a:xfrm>
          <a:prstGeom prst="rect">
            <a:avLst/>
          </a:prstGeom>
          <a:solidFill>
            <a:schemeClr val="accent5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3" name="组合 22"/>
          <p:cNvGrpSpPr/>
          <p:nvPr/>
        </p:nvGrpSpPr>
        <p:grpSpPr>
          <a:xfrm>
            <a:off x="11383369" y="-152400"/>
            <a:ext cx="593678" cy="7162800"/>
            <a:chOff x="211539" y="43793"/>
            <a:chExt cx="593678" cy="6762465"/>
          </a:xfrm>
          <a:solidFill>
            <a:schemeClr val="accent6"/>
          </a:solidFill>
        </p:grpSpPr>
        <p:sp>
          <p:nvSpPr>
            <p:cNvPr id="24" name="矩形 23"/>
            <p:cNvSpPr/>
            <p:nvPr/>
          </p:nvSpPr>
          <p:spPr>
            <a:xfrm>
              <a:off x="211539" y="43793"/>
              <a:ext cx="593678" cy="50496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5" name="矩形 24"/>
            <p:cNvSpPr/>
            <p:nvPr/>
          </p:nvSpPr>
          <p:spPr>
            <a:xfrm>
              <a:off x="211539" y="739071"/>
              <a:ext cx="593678" cy="50496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6" name="矩形 25"/>
            <p:cNvSpPr/>
            <p:nvPr/>
          </p:nvSpPr>
          <p:spPr>
            <a:xfrm>
              <a:off x="211539" y="1434349"/>
              <a:ext cx="593678" cy="50496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矩形 26"/>
            <p:cNvSpPr/>
            <p:nvPr/>
          </p:nvSpPr>
          <p:spPr>
            <a:xfrm>
              <a:off x="211539" y="2129627"/>
              <a:ext cx="593678" cy="50496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矩形 27"/>
            <p:cNvSpPr/>
            <p:nvPr/>
          </p:nvSpPr>
          <p:spPr>
            <a:xfrm>
              <a:off x="211539" y="2824905"/>
              <a:ext cx="593678" cy="50496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9" name="矩形 28"/>
            <p:cNvSpPr/>
            <p:nvPr/>
          </p:nvSpPr>
          <p:spPr>
            <a:xfrm>
              <a:off x="211539" y="3520183"/>
              <a:ext cx="593678" cy="50496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" name="矩形 29"/>
            <p:cNvSpPr/>
            <p:nvPr/>
          </p:nvSpPr>
          <p:spPr>
            <a:xfrm>
              <a:off x="211539" y="4215461"/>
              <a:ext cx="593678" cy="50496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1" name="矩形 30"/>
            <p:cNvSpPr/>
            <p:nvPr/>
          </p:nvSpPr>
          <p:spPr>
            <a:xfrm>
              <a:off x="211539" y="4910739"/>
              <a:ext cx="593678" cy="50496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2" name="矩形 31"/>
            <p:cNvSpPr/>
            <p:nvPr/>
          </p:nvSpPr>
          <p:spPr>
            <a:xfrm>
              <a:off x="211539" y="5606017"/>
              <a:ext cx="593678" cy="50496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3" name="矩形 32"/>
            <p:cNvSpPr/>
            <p:nvPr/>
          </p:nvSpPr>
          <p:spPr>
            <a:xfrm>
              <a:off x="211539" y="6301291"/>
              <a:ext cx="593678" cy="50496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277950611"/>
      </p:ext>
    </p:extLst>
  </p:cSld>
  <p:clrMapOvr>
    <a:masterClrMapping/>
  </p:clrMapOvr>
  <p:transition advClick="0" advTm="500">
    <p:wheel spokes="1"/>
    <p:sndAc>
      <p:stSnd>
        <p:snd r:embed="rId2" name="click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C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接连接符 6"/>
          <p:cNvCxnSpPr/>
          <p:nvPr/>
        </p:nvCxnSpPr>
        <p:spPr>
          <a:xfrm>
            <a:off x="0" y="3429000"/>
            <a:ext cx="1219200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6096000" y="0"/>
            <a:ext cx="0" cy="685800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同心圆 4"/>
          <p:cNvSpPr/>
          <p:nvPr/>
        </p:nvSpPr>
        <p:spPr>
          <a:xfrm>
            <a:off x="3163747" y="496749"/>
            <a:ext cx="5864506" cy="5864504"/>
          </a:xfrm>
          <a:prstGeom prst="donut">
            <a:avLst>
              <a:gd name="adj" fmla="val 9324"/>
            </a:avLst>
          </a:prstGeom>
          <a:noFill/>
          <a:ln w="1016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929040" y="1600097"/>
            <a:ext cx="3964548" cy="37702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239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endParaRPr lang="zh-CN" altLang="en-US" sz="239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675" y="0"/>
            <a:ext cx="112996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90035" y="214009"/>
            <a:ext cx="749030" cy="74903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196250" y="1171889"/>
            <a:ext cx="749030" cy="74903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/>
          <p:nvPr/>
        </p:nvSpPr>
        <p:spPr>
          <a:xfrm>
            <a:off x="196250" y="2127878"/>
            <a:ext cx="749030" cy="74903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13"/>
          <p:cNvSpPr/>
          <p:nvPr/>
        </p:nvSpPr>
        <p:spPr>
          <a:xfrm>
            <a:off x="196250" y="3083867"/>
            <a:ext cx="749030" cy="74903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矩形 14"/>
          <p:cNvSpPr/>
          <p:nvPr/>
        </p:nvSpPr>
        <p:spPr>
          <a:xfrm>
            <a:off x="196250" y="4039856"/>
            <a:ext cx="749030" cy="74903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/>
          <p:cNvSpPr/>
          <p:nvPr/>
        </p:nvSpPr>
        <p:spPr>
          <a:xfrm>
            <a:off x="196250" y="4995845"/>
            <a:ext cx="749030" cy="74903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矩形 16"/>
          <p:cNvSpPr/>
          <p:nvPr/>
        </p:nvSpPr>
        <p:spPr>
          <a:xfrm>
            <a:off x="196250" y="5951834"/>
            <a:ext cx="749030" cy="74903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11062035" y="0"/>
            <a:ext cx="112996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11249395" y="214009"/>
            <a:ext cx="749030" cy="74903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矩形 21"/>
          <p:cNvSpPr/>
          <p:nvPr/>
        </p:nvSpPr>
        <p:spPr>
          <a:xfrm>
            <a:off x="11255610" y="1171889"/>
            <a:ext cx="749030" cy="74903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/>
          <p:cNvSpPr/>
          <p:nvPr/>
        </p:nvSpPr>
        <p:spPr>
          <a:xfrm>
            <a:off x="11255610" y="2127878"/>
            <a:ext cx="749030" cy="74903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矩形 23"/>
          <p:cNvSpPr/>
          <p:nvPr/>
        </p:nvSpPr>
        <p:spPr>
          <a:xfrm>
            <a:off x="11255610" y="3083867"/>
            <a:ext cx="749030" cy="74903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矩形 24"/>
          <p:cNvSpPr/>
          <p:nvPr/>
        </p:nvSpPr>
        <p:spPr>
          <a:xfrm>
            <a:off x="11255610" y="4039856"/>
            <a:ext cx="749030" cy="74903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矩形 25"/>
          <p:cNvSpPr/>
          <p:nvPr/>
        </p:nvSpPr>
        <p:spPr>
          <a:xfrm>
            <a:off x="11255610" y="4995845"/>
            <a:ext cx="749030" cy="74903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矩形 26"/>
          <p:cNvSpPr/>
          <p:nvPr/>
        </p:nvSpPr>
        <p:spPr>
          <a:xfrm>
            <a:off x="11255610" y="5951834"/>
            <a:ext cx="749030" cy="74903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8848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接连接符 6"/>
          <p:cNvCxnSpPr/>
          <p:nvPr/>
        </p:nvCxnSpPr>
        <p:spPr>
          <a:xfrm>
            <a:off x="0" y="3429000"/>
            <a:ext cx="1219200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6096000" y="0"/>
            <a:ext cx="0" cy="685800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同心圆 4"/>
          <p:cNvSpPr/>
          <p:nvPr/>
        </p:nvSpPr>
        <p:spPr>
          <a:xfrm>
            <a:off x="3163747" y="496748"/>
            <a:ext cx="5864506" cy="5864504"/>
          </a:xfrm>
          <a:prstGeom prst="donut">
            <a:avLst>
              <a:gd name="adj" fmla="val 9324"/>
            </a:avLst>
          </a:prstGeom>
          <a:noFill/>
          <a:ln w="1016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058697" y="1600097"/>
            <a:ext cx="2074606" cy="37702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239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9</a:t>
            </a:r>
            <a:endParaRPr lang="zh-CN" altLang="en-US" sz="239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675" y="0"/>
            <a:ext cx="112996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4" name="组合 3"/>
          <p:cNvGrpSpPr/>
          <p:nvPr/>
        </p:nvGrpSpPr>
        <p:grpSpPr>
          <a:xfrm>
            <a:off x="190035" y="214009"/>
            <a:ext cx="755245" cy="6486855"/>
            <a:chOff x="1225685" y="214009"/>
            <a:chExt cx="755245" cy="6486855"/>
          </a:xfrm>
          <a:solidFill>
            <a:schemeClr val="bg1"/>
          </a:solidFill>
        </p:grpSpPr>
        <p:sp>
          <p:nvSpPr>
            <p:cNvPr id="3" name="矩形 2"/>
            <p:cNvSpPr/>
            <p:nvPr/>
          </p:nvSpPr>
          <p:spPr>
            <a:xfrm>
              <a:off x="1225685" y="214009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/>
            <p:cNvSpPr/>
            <p:nvPr/>
          </p:nvSpPr>
          <p:spPr>
            <a:xfrm>
              <a:off x="1231900" y="1171889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矩形 11"/>
            <p:cNvSpPr/>
            <p:nvPr/>
          </p:nvSpPr>
          <p:spPr>
            <a:xfrm>
              <a:off x="1231900" y="2127878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矩形 13"/>
            <p:cNvSpPr/>
            <p:nvPr/>
          </p:nvSpPr>
          <p:spPr>
            <a:xfrm>
              <a:off x="1231900" y="3083867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/>
            <p:cNvSpPr/>
            <p:nvPr/>
          </p:nvSpPr>
          <p:spPr>
            <a:xfrm>
              <a:off x="1231900" y="4039856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 15"/>
            <p:cNvSpPr/>
            <p:nvPr/>
          </p:nvSpPr>
          <p:spPr>
            <a:xfrm>
              <a:off x="1231900" y="4995845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矩形 16"/>
            <p:cNvSpPr/>
            <p:nvPr/>
          </p:nvSpPr>
          <p:spPr>
            <a:xfrm>
              <a:off x="1231900" y="5951834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9" name="矩形 18"/>
          <p:cNvSpPr/>
          <p:nvPr/>
        </p:nvSpPr>
        <p:spPr>
          <a:xfrm>
            <a:off x="11062035" y="0"/>
            <a:ext cx="112996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0" name="组合 19"/>
          <p:cNvGrpSpPr/>
          <p:nvPr/>
        </p:nvGrpSpPr>
        <p:grpSpPr>
          <a:xfrm>
            <a:off x="11249395" y="214009"/>
            <a:ext cx="755245" cy="6486855"/>
            <a:chOff x="1225685" y="214009"/>
            <a:chExt cx="755245" cy="6486855"/>
          </a:xfrm>
          <a:solidFill>
            <a:schemeClr val="bg1"/>
          </a:solidFill>
        </p:grpSpPr>
        <p:sp>
          <p:nvSpPr>
            <p:cNvPr id="21" name="矩形 20"/>
            <p:cNvSpPr/>
            <p:nvPr/>
          </p:nvSpPr>
          <p:spPr>
            <a:xfrm>
              <a:off x="1225685" y="214009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2" name="矩形 21"/>
            <p:cNvSpPr/>
            <p:nvPr/>
          </p:nvSpPr>
          <p:spPr>
            <a:xfrm>
              <a:off x="1231900" y="1171889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3" name="矩形 22"/>
            <p:cNvSpPr/>
            <p:nvPr/>
          </p:nvSpPr>
          <p:spPr>
            <a:xfrm>
              <a:off x="1231900" y="2127878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4" name="矩形 23"/>
            <p:cNvSpPr/>
            <p:nvPr/>
          </p:nvSpPr>
          <p:spPr>
            <a:xfrm>
              <a:off x="1231900" y="3083867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5" name="矩形 24"/>
            <p:cNvSpPr/>
            <p:nvPr/>
          </p:nvSpPr>
          <p:spPr>
            <a:xfrm>
              <a:off x="1231900" y="4039856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6" name="矩形 25"/>
            <p:cNvSpPr/>
            <p:nvPr/>
          </p:nvSpPr>
          <p:spPr>
            <a:xfrm>
              <a:off x="1231900" y="4995845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矩形 26"/>
            <p:cNvSpPr/>
            <p:nvPr/>
          </p:nvSpPr>
          <p:spPr>
            <a:xfrm>
              <a:off x="1231900" y="5951834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925207109"/>
      </p:ext>
    </p:extLst>
  </p:cSld>
  <p:clrMapOvr>
    <a:masterClrMapping/>
  </p:clrMapOvr>
  <p:transition advClick="0" advTm="500">
    <p:wheel spokes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C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接连接符 6"/>
          <p:cNvCxnSpPr/>
          <p:nvPr/>
        </p:nvCxnSpPr>
        <p:spPr>
          <a:xfrm>
            <a:off x="0" y="3429000"/>
            <a:ext cx="1219200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6096000" y="0"/>
            <a:ext cx="0" cy="685800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同心圆 4"/>
          <p:cNvSpPr/>
          <p:nvPr/>
        </p:nvSpPr>
        <p:spPr>
          <a:xfrm>
            <a:off x="3163747" y="496749"/>
            <a:ext cx="5864506" cy="5864504"/>
          </a:xfrm>
          <a:prstGeom prst="donut">
            <a:avLst>
              <a:gd name="adj" fmla="val 9324"/>
            </a:avLst>
          </a:prstGeom>
          <a:noFill/>
          <a:ln w="1016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058697" y="1600097"/>
            <a:ext cx="2074606" cy="37702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239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8</a:t>
            </a:r>
            <a:endParaRPr lang="zh-CN" altLang="en-US" sz="239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675" y="0"/>
            <a:ext cx="112996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4" name="组合 3"/>
          <p:cNvGrpSpPr/>
          <p:nvPr/>
        </p:nvGrpSpPr>
        <p:grpSpPr>
          <a:xfrm>
            <a:off x="190035" y="214009"/>
            <a:ext cx="755245" cy="6486855"/>
            <a:chOff x="1225685" y="214009"/>
            <a:chExt cx="755245" cy="6486855"/>
          </a:xfrm>
          <a:solidFill>
            <a:srgbClr val="CCCCCC"/>
          </a:solidFill>
        </p:grpSpPr>
        <p:sp>
          <p:nvSpPr>
            <p:cNvPr id="3" name="矩形 2"/>
            <p:cNvSpPr/>
            <p:nvPr/>
          </p:nvSpPr>
          <p:spPr>
            <a:xfrm>
              <a:off x="1225685" y="214009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/>
            <p:cNvSpPr/>
            <p:nvPr/>
          </p:nvSpPr>
          <p:spPr>
            <a:xfrm>
              <a:off x="1231900" y="1171889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矩形 11"/>
            <p:cNvSpPr/>
            <p:nvPr/>
          </p:nvSpPr>
          <p:spPr>
            <a:xfrm>
              <a:off x="1231900" y="2127878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矩形 13"/>
            <p:cNvSpPr/>
            <p:nvPr/>
          </p:nvSpPr>
          <p:spPr>
            <a:xfrm>
              <a:off x="1231900" y="3083867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/>
            <p:cNvSpPr/>
            <p:nvPr/>
          </p:nvSpPr>
          <p:spPr>
            <a:xfrm>
              <a:off x="1231900" y="4039856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 15"/>
            <p:cNvSpPr/>
            <p:nvPr/>
          </p:nvSpPr>
          <p:spPr>
            <a:xfrm>
              <a:off x="1231900" y="4995845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矩形 16"/>
            <p:cNvSpPr/>
            <p:nvPr/>
          </p:nvSpPr>
          <p:spPr>
            <a:xfrm>
              <a:off x="1231900" y="5951834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9" name="矩形 18"/>
          <p:cNvSpPr/>
          <p:nvPr/>
        </p:nvSpPr>
        <p:spPr>
          <a:xfrm>
            <a:off x="11062035" y="0"/>
            <a:ext cx="112996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0" name="组合 19"/>
          <p:cNvGrpSpPr/>
          <p:nvPr/>
        </p:nvGrpSpPr>
        <p:grpSpPr>
          <a:xfrm>
            <a:off x="11249395" y="214009"/>
            <a:ext cx="755245" cy="6486855"/>
            <a:chOff x="1225685" y="214009"/>
            <a:chExt cx="755245" cy="6486855"/>
          </a:xfrm>
          <a:solidFill>
            <a:srgbClr val="CCCCCC"/>
          </a:solidFill>
        </p:grpSpPr>
        <p:sp>
          <p:nvSpPr>
            <p:cNvPr id="21" name="矩形 20"/>
            <p:cNvSpPr/>
            <p:nvPr/>
          </p:nvSpPr>
          <p:spPr>
            <a:xfrm>
              <a:off x="1225685" y="214009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2" name="矩形 21"/>
            <p:cNvSpPr/>
            <p:nvPr/>
          </p:nvSpPr>
          <p:spPr>
            <a:xfrm>
              <a:off x="1231900" y="1171889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3" name="矩形 22"/>
            <p:cNvSpPr/>
            <p:nvPr/>
          </p:nvSpPr>
          <p:spPr>
            <a:xfrm>
              <a:off x="1231900" y="2127878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4" name="矩形 23"/>
            <p:cNvSpPr/>
            <p:nvPr/>
          </p:nvSpPr>
          <p:spPr>
            <a:xfrm>
              <a:off x="1231900" y="3083867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5" name="矩形 24"/>
            <p:cNvSpPr/>
            <p:nvPr/>
          </p:nvSpPr>
          <p:spPr>
            <a:xfrm>
              <a:off x="1231900" y="4039856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6" name="矩形 25"/>
            <p:cNvSpPr/>
            <p:nvPr/>
          </p:nvSpPr>
          <p:spPr>
            <a:xfrm>
              <a:off x="1231900" y="4995845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矩形 26"/>
            <p:cNvSpPr/>
            <p:nvPr/>
          </p:nvSpPr>
          <p:spPr>
            <a:xfrm>
              <a:off x="1231900" y="5951834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302290599"/>
      </p:ext>
    </p:extLst>
  </p:cSld>
  <p:clrMapOvr>
    <a:masterClrMapping/>
  </p:clrMapOvr>
  <p:transition advClick="0" advTm="500">
    <p:wheel spokes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接连接符 6"/>
          <p:cNvCxnSpPr/>
          <p:nvPr/>
        </p:nvCxnSpPr>
        <p:spPr>
          <a:xfrm>
            <a:off x="0" y="3429000"/>
            <a:ext cx="1219200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6096000" y="0"/>
            <a:ext cx="0" cy="685800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同心圆 4"/>
          <p:cNvSpPr/>
          <p:nvPr/>
        </p:nvSpPr>
        <p:spPr>
          <a:xfrm>
            <a:off x="3163747" y="496748"/>
            <a:ext cx="5864506" cy="5864504"/>
          </a:xfrm>
          <a:prstGeom prst="donut">
            <a:avLst>
              <a:gd name="adj" fmla="val 9324"/>
            </a:avLst>
          </a:prstGeom>
          <a:noFill/>
          <a:ln w="1016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058697" y="1600097"/>
            <a:ext cx="2074606" cy="37702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239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7</a:t>
            </a:r>
            <a:endParaRPr lang="zh-CN" altLang="en-US" sz="239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675" y="0"/>
            <a:ext cx="112996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4" name="组合 3"/>
          <p:cNvGrpSpPr/>
          <p:nvPr/>
        </p:nvGrpSpPr>
        <p:grpSpPr>
          <a:xfrm>
            <a:off x="190035" y="214009"/>
            <a:ext cx="755245" cy="6486855"/>
            <a:chOff x="1225685" y="214009"/>
            <a:chExt cx="755245" cy="6486855"/>
          </a:xfrm>
          <a:solidFill>
            <a:schemeClr val="bg1"/>
          </a:solidFill>
        </p:grpSpPr>
        <p:sp>
          <p:nvSpPr>
            <p:cNvPr id="3" name="矩形 2"/>
            <p:cNvSpPr/>
            <p:nvPr/>
          </p:nvSpPr>
          <p:spPr>
            <a:xfrm>
              <a:off x="1225685" y="214009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/>
            <p:cNvSpPr/>
            <p:nvPr/>
          </p:nvSpPr>
          <p:spPr>
            <a:xfrm>
              <a:off x="1231900" y="1171889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矩形 11"/>
            <p:cNvSpPr/>
            <p:nvPr/>
          </p:nvSpPr>
          <p:spPr>
            <a:xfrm>
              <a:off x="1231900" y="2127878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矩形 13"/>
            <p:cNvSpPr/>
            <p:nvPr/>
          </p:nvSpPr>
          <p:spPr>
            <a:xfrm>
              <a:off x="1231900" y="3083867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/>
            <p:cNvSpPr/>
            <p:nvPr/>
          </p:nvSpPr>
          <p:spPr>
            <a:xfrm>
              <a:off x="1231900" y="4039856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 15"/>
            <p:cNvSpPr/>
            <p:nvPr/>
          </p:nvSpPr>
          <p:spPr>
            <a:xfrm>
              <a:off x="1231900" y="4995845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矩形 16"/>
            <p:cNvSpPr/>
            <p:nvPr/>
          </p:nvSpPr>
          <p:spPr>
            <a:xfrm>
              <a:off x="1231900" y="5951834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9" name="矩形 18"/>
          <p:cNvSpPr/>
          <p:nvPr/>
        </p:nvSpPr>
        <p:spPr>
          <a:xfrm>
            <a:off x="11062035" y="0"/>
            <a:ext cx="112996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0" name="组合 19"/>
          <p:cNvGrpSpPr/>
          <p:nvPr/>
        </p:nvGrpSpPr>
        <p:grpSpPr>
          <a:xfrm>
            <a:off x="11249395" y="214009"/>
            <a:ext cx="755245" cy="6486855"/>
            <a:chOff x="1225685" y="214009"/>
            <a:chExt cx="755245" cy="6486855"/>
          </a:xfrm>
          <a:solidFill>
            <a:schemeClr val="bg1"/>
          </a:solidFill>
        </p:grpSpPr>
        <p:sp>
          <p:nvSpPr>
            <p:cNvPr id="21" name="矩形 20"/>
            <p:cNvSpPr/>
            <p:nvPr/>
          </p:nvSpPr>
          <p:spPr>
            <a:xfrm>
              <a:off x="1225685" y="214009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2" name="矩形 21"/>
            <p:cNvSpPr/>
            <p:nvPr/>
          </p:nvSpPr>
          <p:spPr>
            <a:xfrm>
              <a:off x="1231900" y="1171889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3" name="矩形 22"/>
            <p:cNvSpPr/>
            <p:nvPr/>
          </p:nvSpPr>
          <p:spPr>
            <a:xfrm>
              <a:off x="1231900" y="2127878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4" name="矩形 23"/>
            <p:cNvSpPr/>
            <p:nvPr/>
          </p:nvSpPr>
          <p:spPr>
            <a:xfrm>
              <a:off x="1231900" y="3083867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5" name="矩形 24"/>
            <p:cNvSpPr/>
            <p:nvPr/>
          </p:nvSpPr>
          <p:spPr>
            <a:xfrm>
              <a:off x="1231900" y="4039856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6" name="矩形 25"/>
            <p:cNvSpPr/>
            <p:nvPr/>
          </p:nvSpPr>
          <p:spPr>
            <a:xfrm>
              <a:off x="1231900" y="4995845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矩形 26"/>
            <p:cNvSpPr/>
            <p:nvPr/>
          </p:nvSpPr>
          <p:spPr>
            <a:xfrm>
              <a:off x="1231900" y="5951834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980576211"/>
      </p:ext>
    </p:extLst>
  </p:cSld>
  <p:clrMapOvr>
    <a:masterClrMapping/>
  </p:clrMapOvr>
  <p:transition advClick="0" advTm="500">
    <p:wheel spokes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C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接连接符 6"/>
          <p:cNvCxnSpPr/>
          <p:nvPr/>
        </p:nvCxnSpPr>
        <p:spPr>
          <a:xfrm>
            <a:off x="0" y="3429000"/>
            <a:ext cx="1219200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6096000" y="0"/>
            <a:ext cx="0" cy="685800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同心圆 4"/>
          <p:cNvSpPr/>
          <p:nvPr/>
        </p:nvSpPr>
        <p:spPr>
          <a:xfrm>
            <a:off x="3163747" y="496749"/>
            <a:ext cx="5864506" cy="5864504"/>
          </a:xfrm>
          <a:prstGeom prst="donut">
            <a:avLst>
              <a:gd name="adj" fmla="val 9324"/>
            </a:avLst>
          </a:prstGeom>
          <a:noFill/>
          <a:ln w="1016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058697" y="1600097"/>
            <a:ext cx="2074606" cy="37702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239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endParaRPr lang="zh-CN" altLang="en-US" sz="239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675" y="0"/>
            <a:ext cx="112996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4" name="组合 3"/>
          <p:cNvGrpSpPr/>
          <p:nvPr/>
        </p:nvGrpSpPr>
        <p:grpSpPr>
          <a:xfrm>
            <a:off x="190035" y="214009"/>
            <a:ext cx="755245" cy="6486855"/>
            <a:chOff x="1225685" y="214009"/>
            <a:chExt cx="755245" cy="6486855"/>
          </a:xfrm>
          <a:solidFill>
            <a:srgbClr val="CCCCCC"/>
          </a:solidFill>
        </p:grpSpPr>
        <p:sp>
          <p:nvSpPr>
            <p:cNvPr id="3" name="矩形 2"/>
            <p:cNvSpPr/>
            <p:nvPr/>
          </p:nvSpPr>
          <p:spPr>
            <a:xfrm>
              <a:off x="1225685" y="214009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/>
            <p:cNvSpPr/>
            <p:nvPr/>
          </p:nvSpPr>
          <p:spPr>
            <a:xfrm>
              <a:off x="1231900" y="1171889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矩形 11"/>
            <p:cNvSpPr/>
            <p:nvPr/>
          </p:nvSpPr>
          <p:spPr>
            <a:xfrm>
              <a:off x="1231900" y="2127878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矩形 13"/>
            <p:cNvSpPr/>
            <p:nvPr/>
          </p:nvSpPr>
          <p:spPr>
            <a:xfrm>
              <a:off x="1231900" y="3083867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/>
            <p:cNvSpPr/>
            <p:nvPr/>
          </p:nvSpPr>
          <p:spPr>
            <a:xfrm>
              <a:off x="1231900" y="4039856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 15"/>
            <p:cNvSpPr/>
            <p:nvPr/>
          </p:nvSpPr>
          <p:spPr>
            <a:xfrm>
              <a:off x="1231900" y="4995845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矩形 16"/>
            <p:cNvSpPr/>
            <p:nvPr/>
          </p:nvSpPr>
          <p:spPr>
            <a:xfrm>
              <a:off x="1231900" y="5951834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9" name="矩形 18"/>
          <p:cNvSpPr/>
          <p:nvPr/>
        </p:nvSpPr>
        <p:spPr>
          <a:xfrm>
            <a:off x="11062035" y="0"/>
            <a:ext cx="112996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0" name="组合 19"/>
          <p:cNvGrpSpPr/>
          <p:nvPr/>
        </p:nvGrpSpPr>
        <p:grpSpPr>
          <a:xfrm>
            <a:off x="11249395" y="214009"/>
            <a:ext cx="755245" cy="6486855"/>
            <a:chOff x="1225685" y="214009"/>
            <a:chExt cx="755245" cy="6486855"/>
          </a:xfrm>
          <a:solidFill>
            <a:srgbClr val="CCCCCC"/>
          </a:solidFill>
        </p:grpSpPr>
        <p:sp>
          <p:nvSpPr>
            <p:cNvPr id="21" name="矩形 20"/>
            <p:cNvSpPr/>
            <p:nvPr/>
          </p:nvSpPr>
          <p:spPr>
            <a:xfrm>
              <a:off x="1225685" y="214009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2" name="矩形 21"/>
            <p:cNvSpPr/>
            <p:nvPr/>
          </p:nvSpPr>
          <p:spPr>
            <a:xfrm>
              <a:off x="1231900" y="1171889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3" name="矩形 22"/>
            <p:cNvSpPr/>
            <p:nvPr/>
          </p:nvSpPr>
          <p:spPr>
            <a:xfrm>
              <a:off x="1231900" y="2127878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4" name="矩形 23"/>
            <p:cNvSpPr/>
            <p:nvPr/>
          </p:nvSpPr>
          <p:spPr>
            <a:xfrm>
              <a:off x="1231900" y="3083867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5" name="矩形 24"/>
            <p:cNvSpPr/>
            <p:nvPr/>
          </p:nvSpPr>
          <p:spPr>
            <a:xfrm>
              <a:off x="1231900" y="4039856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6" name="矩形 25"/>
            <p:cNvSpPr/>
            <p:nvPr/>
          </p:nvSpPr>
          <p:spPr>
            <a:xfrm>
              <a:off x="1231900" y="4995845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矩形 26"/>
            <p:cNvSpPr/>
            <p:nvPr/>
          </p:nvSpPr>
          <p:spPr>
            <a:xfrm>
              <a:off x="1231900" y="5951834"/>
              <a:ext cx="749030" cy="7490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887653917"/>
      </p:ext>
    </p:extLst>
  </p:cSld>
  <p:clrMapOvr>
    <a:masterClrMapping/>
  </p:clrMapOvr>
  <p:transition advClick="0" advTm="500">
    <p:wheel spokes="1"/>
  </p:transition>
</p:sld>
</file>

<file path=ppt/theme/theme1.xml><?xml version="1.0" encoding="utf-8"?>
<a:theme xmlns:a="http://schemas.openxmlformats.org/drawingml/2006/main" name="Office 主题​​">
  <a:themeElements>
    <a:clrScheme name="设计急诊室">
      <a:dk1>
        <a:srgbClr val="2E2E2E"/>
      </a:dk1>
      <a:lt1>
        <a:sysClr val="window" lastClr="FFFFFF"/>
      </a:lt1>
      <a:dk2>
        <a:srgbClr val="44546A"/>
      </a:dk2>
      <a:lt2>
        <a:srgbClr val="E7E6E6"/>
      </a:lt2>
      <a:accent1>
        <a:srgbClr val="F4C21C"/>
      </a:accent1>
      <a:accent2>
        <a:srgbClr val="2D2D2D"/>
      </a:accent2>
      <a:accent3>
        <a:srgbClr val="CACACA"/>
      </a:accent3>
      <a:accent4>
        <a:srgbClr val="FFD23C"/>
      </a:accent4>
      <a:accent5>
        <a:srgbClr val="2D2D2D"/>
      </a:accent5>
      <a:accent6>
        <a:srgbClr val="CACACA"/>
      </a:accent6>
      <a:hlink>
        <a:srgbClr val="FFD03B"/>
      </a:hlink>
      <a:folHlink>
        <a:srgbClr val="954F72"/>
      </a:folHlink>
    </a:clrScheme>
    <a:fontScheme name="自定义 13">
      <a:majorFont>
        <a:latin typeface="Segoe UI Light 8"/>
        <a:ea typeface="微软雅黑"/>
        <a:cs typeface=""/>
      </a:majorFont>
      <a:minorFont>
        <a:latin typeface="Segoe UI Light 8"/>
        <a:ea typeface="微软雅黑 Light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22</Words>
  <Application>Microsoft Office PowerPoint</Application>
  <PresentationFormat>宽屏</PresentationFormat>
  <Paragraphs>16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1" baseType="lpstr">
      <vt:lpstr>Segoe UI Light 8</vt:lpstr>
      <vt:lpstr>微软雅黑</vt:lpstr>
      <vt:lpstr>微软雅黑 Light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LEE SIMON</dc:creator>
  <cp:lastModifiedBy>Heretic Qiu</cp:lastModifiedBy>
  <cp:revision>13</cp:revision>
  <dcterms:created xsi:type="dcterms:W3CDTF">2016-05-02T07:15:56Z</dcterms:created>
  <dcterms:modified xsi:type="dcterms:W3CDTF">2016-07-24T15:13:30Z</dcterms:modified>
</cp:coreProperties>
</file>